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xlsx" ContentType="application/vnd.openxmlformats-officedocument.spreadsheetml.sheet"/>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12"/>
  </p:notesMasterIdLst>
  <p:handoutMasterIdLst>
    <p:handoutMasterId r:id="rId13"/>
  </p:handoutMasterIdLst>
  <p:sldIdLst>
    <p:sldId id="257" r:id="rId2"/>
    <p:sldId id="309" r:id="rId3"/>
    <p:sldId id="319" r:id="rId4"/>
    <p:sldId id="310" r:id="rId5"/>
    <p:sldId id="313" r:id="rId6"/>
    <p:sldId id="320" r:id="rId7"/>
    <p:sldId id="321" r:id="rId8"/>
    <p:sldId id="311" r:id="rId9"/>
    <p:sldId id="312" r:id="rId10"/>
    <p:sldId id="307" r:id="rId11"/>
  </p:sldIdLst>
  <p:sldSz cx="12192000" cy="6858000"/>
  <p:notesSz cx="6858000" cy="9144000"/>
  <p:defaultTextStyle>
    <a:defPPr>
      <a:defRPr lang="zh-CN"/>
    </a:defPPr>
    <a:lvl1pPr algn="l" defTabSz="457200" rtl="0" eaLnBrk="0" fontAlgn="base" hangingPunct="0">
      <a:spcBef>
        <a:spcPct val="0"/>
      </a:spcBef>
      <a:spcAft>
        <a:spcPct val="0"/>
      </a:spcAft>
      <a:defRPr kern="1200">
        <a:solidFill>
          <a:schemeClr val="tx1"/>
        </a:solidFill>
        <a:latin typeface="Arial" charset="0"/>
        <a:ea typeface="宋体" charset="-122"/>
        <a:cs typeface="+mn-cs"/>
      </a:defRPr>
    </a:lvl1pPr>
    <a:lvl2pPr marL="457200" algn="l" defTabSz="457200" rtl="0" eaLnBrk="0" fontAlgn="base" hangingPunct="0">
      <a:spcBef>
        <a:spcPct val="0"/>
      </a:spcBef>
      <a:spcAft>
        <a:spcPct val="0"/>
      </a:spcAft>
      <a:defRPr kern="1200">
        <a:solidFill>
          <a:schemeClr val="tx1"/>
        </a:solidFill>
        <a:latin typeface="Arial" charset="0"/>
        <a:ea typeface="宋体" charset="-122"/>
        <a:cs typeface="+mn-cs"/>
      </a:defRPr>
    </a:lvl2pPr>
    <a:lvl3pPr marL="914400" algn="l" defTabSz="457200" rtl="0" eaLnBrk="0" fontAlgn="base" hangingPunct="0">
      <a:spcBef>
        <a:spcPct val="0"/>
      </a:spcBef>
      <a:spcAft>
        <a:spcPct val="0"/>
      </a:spcAft>
      <a:defRPr kern="1200">
        <a:solidFill>
          <a:schemeClr val="tx1"/>
        </a:solidFill>
        <a:latin typeface="Arial" charset="0"/>
        <a:ea typeface="宋体" charset="-122"/>
        <a:cs typeface="+mn-cs"/>
      </a:defRPr>
    </a:lvl3pPr>
    <a:lvl4pPr marL="1371600" algn="l" defTabSz="457200" rtl="0" eaLnBrk="0" fontAlgn="base" hangingPunct="0">
      <a:spcBef>
        <a:spcPct val="0"/>
      </a:spcBef>
      <a:spcAft>
        <a:spcPct val="0"/>
      </a:spcAft>
      <a:defRPr kern="1200">
        <a:solidFill>
          <a:schemeClr val="tx1"/>
        </a:solidFill>
        <a:latin typeface="Arial" charset="0"/>
        <a:ea typeface="宋体" charset="-122"/>
        <a:cs typeface="+mn-cs"/>
      </a:defRPr>
    </a:lvl4pPr>
    <a:lvl5pPr marL="1828800" algn="l" defTabSz="457200"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75BB00"/>
    <a:srgbClr val="00A5C4"/>
    <a:srgbClr val="3DB4FF"/>
    <a:srgbClr val="717171"/>
    <a:srgbClr val="58795A"/>
    <a:srgbClr val="0099FF"/>
    <a:srgbClr val="99CC00"/>
    <a:srgbClr val="00CEA8"/>
    <a:srgbClr val="FF3300"/>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254"/>
    <p:restoredTop sz="84441"/>
  </p:normalViewPr>
  <p:slideViewPr>
    <p:cSldViewPr snapToGrid="0" snapToObjects="1">
      <p:cViewPr varScale="1">
        <p:scale>
          <a:sx n="89" d="100"/>
          <a:sy n="89" d="100"/>
        </p:scale>
        <p:origin x="888" y="160"/>
      </p:cViewPr>
      <p:guideLst>
        <p:guide orient="horz" pos="2112"/>
        <p:guide pos="3840"/>
      </p:guideLst>
    </p:cSldViewPr>
  </p:slideViewPr>
  <p:notesTextViewPr>
    <p:cViewPr>
      <p:scale>
        <a:sx n="1" d="1"/>
        <a:sy n="1" d="1"/>
      </p:scale>
      <p:origin x="0" y="0"/>
    </p:cViewPr>
  </p:notesTextViewPr>
  <p:sorterViewPr>
    <p:cViewPr>
      <p:scale>
        <a:sx n="66" d="100"/>
        <a:sy n="66" d="100"/>
      </p:scale>
      <p:origin x="0" y="0"/>
    </p:cViewPr>
  </p:sorterViewPr>
  <p:gridSpacing cx="36004" cy="36004"/>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handoutMaster" Target="handoutMasters/handout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269680599184228"/>
          <c:y val="0.0572589307111448"/>
          <c:w val="0.935691549425299"/>
          <c:h val="0.88548213857771"/>
        </c:manualLayout>
      </c:layout>
      <c:barChart>
        <c:barDir val="col"/>
        <c:grouping val="clustered"/>
        <c:varyColors val="0"/>
        <c:ser>
          <c:idx val="0"/>
          <c:order val="0"/>
          <c:tx>
            <c:strRef>
              <c:f>Sheet1!$B$1</c:f>
              <c:strCache>
                <c:ptCount val="1"/>
                <c:pt idx="0">
                  <c:v>系列 1</c:v>
                </c:pt>
              </c:strCache>
            </c:strRef>
          </c:tx>
          <c:spPr>
            <a:solidFill>
              <a:srgbClr val="00A5C4"/>
            </a:solidFill>
            <a:ln w="26402">
              <a:noFill/>
            </a:ln>
          </c:spPr>
          <c:invertIfNegative val="0"/>
          <c:cat>
            <c:strRef>
              <c:f>Sheet1!$A$2:$A$5</c:f>
              <c:strCache>
                <c:ptCount val="3"/>
                <c:pt idx="0">
                  <c:v>类别 1</c:v>
                </c:pt>
                <c:pt idx="1">
                  <c:v>类别 2</c:v>
                </c:pt>
                <c:pt idx="2">
                  <c:v>类别 3</c:v>
                </c:pt>
              </c:strCache>
            </c:strRef>
          </c:cat>
          <c:val>
            <c:numRef>
              <c:f>Sheet1!$B$2:$B$5</c:f>
              <c:numCache>
                <c:formatCode>General</c:formatCode>
                <c:ptCount val="4"/>
                <c:pt idx="0">
                  <c:v>7.3</c:v>
                </c:pt>
                <c:pt idx="1">
                  <c:v>5.5</c:v>
                </c:pt>
                <c:pt idx="2">
                  <c:v>3.3</c:v>
                </c:pt>
              </c:numCache>
            </c:numRef>
          </c:val>
          <c:extLst xmlns:c16r2="http://schemas.microsoft.com/office/drawing/2015/06/chart">
            <c:ext xmlns:c16="http://schemas.microsoft.com/office/drawing/2014/chart" uri="{C3380CC4-5D6E-409C-BE32-E72D297353CC}">
              <c16:uniqueId val="{00000000-86E9-C144-BA92-4170E7815094}"/>
            </c:ext>
          </c:extLst>
        </c:ser>
        <c:ser>
          <c:idx val="1"/>
          <c:order val="1"/>
          <c:tx>
            <c:strRef>
              <c:f>Sheet1!$C$1</c:f>
              <c:strCache>
                <c:ptCount val="1"/>
                <c:pt idx="0">
                  <c:v>系列 2</c:v>
                </c:pt>
              </c:strCache>
            </c:strRef>
          </c:tx>
          <c:spPr>
            <a:solidFill>
              <a:srgbClr val="717171"/>
            </a:solidFill>
            <a:ln w="26402">
              <a:noFill/>
            </a:ln>
          </c:spPr>
          <c:invertIfNegative val="0"/>
          <c:cat>
            <c:strRef>
              <c:f>Sheet1!$A$2:$A$5</c:f>
              <c:strCache>
                <c:ptCount val="3"/>
                <c:pt idx="0">
                  <c:v>类别 1</c:v>
                </c:pt>
                <c:pt idx="1">
                  <c:v>类别 2</c:v>
                </c:pt>
                <c:pt idx="2">
                  <c:v>类别 3</c:v>
                </c:pt>
              </c:strCache>
            </c:strRef>
          </c:cat>
          <c:val>
            <c:numRef>
              <c:f>Sheet1!$C$2:$C$5</c:f>
              <c:numCache>
                <c:formatCode>General</c:formatCode>
                <c:ptCount val="4"/>
                <c:pt idx="0">
                  <c:v>5.5</c:v>
                </c:pt>
                <c:pt idx="1">
                  <c:v>4.8</c:v>
                </c:pt>
                <c:pt idx="2">
                  <c:v>4.3</c:v>
                </c:pt>
              </c:numCache>
            </c:numRef>
          </c:val>
          <c:extLst xmlns:c16r2="http://schemas.microsoft.com/office/drawing/2015/06/chart">
            <c:ext xmlns:c16="http://schemas.microsoft.com/office/drawing/2014/chart" uri="{C3380CC4-5D6E-409C-BE32-E72D297353CC}">
              <c16:uniqueId val="{00000001-86E9-C144-BA92-4170E7815094}"/>
            </c:ext>
          </c:extLst>
        </c:ser>
        <c:ser>
          <c:idx val="2"/>
          <c:order val="2"/>
          <c:tx>
            <c:strRef>
              <c:f>Sheet1!$D$1</c:f>
              <c:strCache>
                <c:ptCount val="1"/>
                <c:pt idx="0">
                  <c:v>系列 3</c:v>
                </c:pt>
              </c:strCache>
            </c:strRef>
          </c:tx>
          <c:spPr>
            <a:solidFill>
              <a:srgbClr val="75BB00"/>
            </a:solidFill>
            <a:ln w="26402">
              <a:noFill/>
            </a:ln>
          </c:spPr>
          <c:invertIfNegative val="0"/>
          <c:cat>
            <c:strRef>
              <c:f>Sheet1!$A$2:$A$5</c:f>
              <c:strCache>
                <c:ptCount val="3"/>
                <c:pt idx="0">
                  <c:v>类别 1</c:v>
                </c:pt>
                <c:pt idx="1">
                  <c:v>类别 2</c:v>
                </c:pt>
                <c:pt idx="2">
                  <c:v>类别 3</c:v>
                </c:pt>
              </c:strCache>
            </c:strRef>
          </c:cat>
          <c:val>
            <c:numRef>
              <c:f>Sheet1!$D$2:$D$5</c:f>
              <c:numCache>
                <c:formatCode>General</c:formatCode>
                <c:ptCount val="4"/>
                <c:pt idx="0">
                  <c:v>0.8</c:v>
                </c:pt>
                <c:pt idx="1">
                  <c:v>2.2</c:v>
                </c:pt>
                <c:pt idx="2">
                  <c:v>6.4</c:v>
                </c:pt>
              </c:numCache>
            </c:numRef>
          </c:val>
          <c:extLst xmlns:c16r2="http://schemas.microsoft.com/office/drawing/2015/06/chart">
            <c:ext xmlns:c16="http://schemas.microsoft.com/office/drawing/2014/chart" uri="{C3380CC4-5D6E-409C-BE32-E72D297353CC}">
              <c16:uniqueId val="{00000002-86E9-C144-BA92-4170E7815094}"/>
            </c:ext>
          </c:extLst>
        </c:ser>
        <c:dLbls>
          <c:showLegendKey val="0"/>
          <c:showVal val="0"/>
          <c:showCatName val="0"/>
          <c:showSerName val="0"/>
          <c:showPercent val="0"/>
          <c:showBubbleSize val="0"/>
        </c:dLbls>
        <c:gapWidth val="230"/>
        <c:overlap val="-32"/>
        <c:axId val="-156779072"/>
        <c:axId val="-156777024"/>
      </c:barChart>
      <c:catAx>
        <c:axId val="-156779072"/>
        <c:scaling>
          <c:orientation val="minMax"/>
        </c:scaling>
        <c:delete val="1"/>
        <c:axPos val="b"/>
        <c:numFmt formatCode="General" sourceLinked="1"/>
        <c:majorTickMark val="out"/>
        <c:minorTickMark val="none"/>
        <c:tickLblPos val="nextTo"/>
        <c:crossAx val="-156777024"/>
        <c:crosses val="autoZero"/>
        <c:auto val="0"/>
        <c:lblAlgn val="ctr"/>
        <c:lblOffset val="100"/>
        <c:noMultiLvlLbl val="0"/>
      </c:catAx>
      <c:valAx>
        <c:axId val="-156777024"/>
        <c:scaling>
          <c:orientation val="minMax"/>
        </c:scaling>
        <c:delete val="1"/>
        <c:axPos val="l"/>
        <c:majorGridlines>
          <c:spPr>
            <a:ln w="3300">
              <a:solidFill>
                <a:srgbClr val="C0C0C0"/>
              </a:solidFill>
              <a:prstDash val="solid"/>
            </a:ln>
          </c:spPr>
        </c:majorGridlines>
        <c:numFmt formatCode="General" sourceLinked="1"/>
        <c:majorTickMark val="out"/>
        <c:minorTickMark val="none"/>
        <c:tickLblPos val="nextTo"/>
        <c:crossAx val="-156779072"/>
        <c:crosses val="autoZero"/>
        <c:crossBetween val="between"/>
      </c:valAx>
      <c:spPr>
        <a:noFill/>
        <a:ln w="26402">
          <a:noFill/>
        </a:ln>
      </c:spPr>
    </c:plotArea>
    <c:plotVisOnly val="1"/>
    <c:dispBlanksAs val="gap"/>
    <c:showDLblsOverMax val="0"/>
  </c:chart>
  <c:spPr>
    <a:noFill/>
    <a:ln>
      <a:noFill/>
    </a:ln>
  </c:spPr>
  <c:txPr>
    <a:bodyPr/>
    <a:lstStyle/>
    <a:p>
      <a:pPr>
        <a:defRPr lang="zh-CN"/>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E855A1-7BA3-6445-8CBF-02D6C57EDC6A}" type="doc">
      <dgm:prSet loTypeId="urn:microsoft.com/office/officeart/2005/8/layout/cycle5" loCatId="" qsTypeId="urn:microsoft.com/office/officeart/2005/8/quickstyle/simple4" qsCatId="simple" csTypeId="urn:microsoft.com/office/officeart/2005/8/colors/colorful2" csCatId="colorful" phldr="1"/>
      <dgm:spPr/>
      <dgm:t>
        <a:bodyPr/>
        <a:lstStyle/>
        <a:p>
          <a:endParaRPr lang="zh-CN" altLang="en-US"/>
        </a:p>
      </dgm:t>
    </dgm:pt>
    <dgm:pt modelId="{096C0E45-C8AE-E04B-8633-9E168FBB6CD9}">
      <dgm:prSet phldrT="[文本]"/>
      <dgm:spPr>
        <a:solidFill>
          <a:srgbClr val="00A5C4"/>
        </a:solidFill>
      </dgm:spPr>
      <dgm:t>
        <a:bodyPr/>
        <a:lstStyle/>
        <a:p>
          <a:r>
            <a:rPr lang="en-US" altLang="en-US" dirty="0" smtClean="0"/>
            <a:t>News Details</a:t>
          </a:r>
          <a:endParaRPr lang="zh-CN" altLang="en-US" dirty="0"/>
        </a:p>
      </dgm:t>
    </dgm:pt>
    <dgm:pt modelId="{F8D330D2-0579-8540-95CF-36350524562B}" type="parTrans" cxnId="{62C7B45B-0EE7-BD44-A17E-FD838B6EC51E}">
      <dgm:prSet/>
      <dgm:spPr/>
      <dgm:t>
        <a:bodyPr/>
        <a:lstStyle/>
        <a:p>
          <a:endParaRPr lang="zh-CN" altLang="en-US"/>
        </a:p>
      </dgm:t>
    </dgm:pt>
    <dgm:pt modelId="{4CABC1F7-C383-4745-A012-0CFDDCBDC09A}" type="sibTrans" cxnId="{62C7B45B-0EE7-BD44-A17E-FD838B6EC51E}">
      <dgm:prSet/>
      <dgm:spPr>
        <a:solidFill>
          <a:srgbClr val="00A5C4"/>
        </a:solidFill>
      </dgm:spPr>
      <dgm:t>
        <a:bodyPr/>
        <a:lstStyle/>
        <a:p>
          <a:endParaRPr lang="zh-CN" altLang="en-US"/>
        </a:p>
      </dgm:t>
    </dgm:pt>
    <dgm:pt modelId="{1F8F314C-9351-3145-A9AA-E4915E9C8C03}">
      <dgm:prSet phldrT="[文本]"/>
      <dgm:spPr>
        <a:gradFill rotWithShape="0">
          <a:gsLst>
            <a:gs pos="0">
              <a:srgbClr val="00A5C4"/>
            </a:gs>
            <a:gs pos="38000">
              <a:schemeClr val="accent2">
                <a:hueOff val="-3600000"/>
                <a:satOff val="-12501"/>
                <a:lumOff val="15000"/>
                <a:alphaOff val="0"/>
                <a:shade val="93000"/>
                <a:satMod val="130000"/>
              </a:schemeClr>
            </a:gs>
            <a:gs pos="100000">
              <a:schemeClr val="accent2">
                <a:hueOff val="-3600000"/>
                <a:satOff val="-12501"/>
                <a:lumOff val="15000"/>
                <a:alphaOff val="0"/>
                <a:shade val="94000"/>
                <a:satMod val="135000"/>
              </a:schemeClr>
            </a:gs>
          </a:gsLst>
        </a:gradFill>
      </dgm:spPr>
      <dgm:t>
        <a:bodyPr/>
        <a:lstStyle/>
        <a:p>
          <a:r>
            <a:rPr lang="en-US" altLang="en-US" dirty="0" smtClean="0"/>
            <a:t>Patent Details</a:t>
          </a:r>
          <a:endParaRPr lang="zh-CN" altLang="en-US" dirty="0"/>
        </a:p>
      </dgm:t>
    </dgm:pt>
    <dgm:pt modelId="{04FF88EF-5910-D244-B970-A01FF9FFCAAD}" type="parTrans" cxnId="{CCD28FFC-EDA1-CF4D-B38B-6C1ABEBB685E}">
      <dgm:prSet/>
      <dgm:spPr/>
      <dgm:t>
        <a:bodyPr/>
        <a:lstStyle/>
        <a:p>
          <a:endParaRPr lang="zh-CN" altLang="en-US"/>
        </a:p>
      </dgm:t>
    </dgm:pt>
    <dgm:pt modelId="{548EF1FA-CC3F-F44E-839C-324B484BCE85}" type="sibTrans" cxnId="{CCD28FFC-EDA1-CF4D-B38B-6C1ABEBB685E}">
      <dgm:prSet/>
      <dgm:spPr/>
      <dgm:t>
        <a:bodyPr/>
        <a:lstStyle/>
        <a:p>
          <a:endParaRPr lang="zh-CN" altLang="en-US"/>
        </a:p>
      </dgm:t>
    </dgm:pt>
    <dgm:pt modelId="{48EB7BD5-2C1D-4B4C-A7A8-4EFDCD0D8C47}">
      <dgm:prSet phldrT="[文本]"/>
      <dgm:spPr>
        <a:solidFill>
          <a:srgbClr val="75BB00"/>
        </a:solidFill>
      </dgm:spPr>
      <dgm:t>
        <a:bodyPr/>
        <a:lstStyle/>
        <a:p>
          <a:r>
            <a:rPr lang="en-US" altLang="en-US" dirty="0" smtClean="0"/>
            <a:t>Accurate </a:t>
          </a:r>
          <a:r>
            <a:rPr lang="en-US" altLang="zh-CN" dirty="0" smtClean="0"/>
            <a:t>D</a:t>
          </a:r>
          <a:r>
            <a:rPr lang="en-US" altLang="en-US" dirty="0" smtClean="0"/>
            <a:t>elivery</a:t>
          </a:r>
          <a:endParaRPr lang="zh-CN" altLang="en-US" dirty="0"/>
        </a:p>
      </dgm:t>
    </dgm:pt>
    <dgm:pt modelId="{C6BFA34B-551F-2943-BB35-A3F288EEBE5C}" type="parTrans" cxnId="{F21B7374-66F8-F144-AE4E-F9533FAC4768}">
      <dgm:prSet/>
      <dgm:spPr/>
      <dgm:t>
        <a:bodyPr/>
        <a:lstStyle/>
        <a:p>
          <a:endParaRPr lang="zh-CN" altLang="en-US"/>
        </a:p>
      </dgm:t>
    </dgm:pt>
    <dgm:pt modelId="{FD3BD4C9-D24C-F04E-BEB4-07818FD3A6F9}" type="sibTrans" cxnId="{F21B7374-66F8-F144-AE4E-F9533FAC4768}">
      <dgm:prSet/>
      <dgm:spPr/>
      <dgm:t>
        <a:bodyPr/>
        <a:lstStyle/>
        <a:p>
          <a:endParaRPr lang="zh-CN" altLang="en-US"/>
        </a:p>
      </dgm:t>
    </dgm:pt>
    <dgm:pt modelId="{D53A9440-8FEA-FB48-BB47-9A17BED525D3}">
      <dgm:prSet phldrT="[文本]"/>
      <dgm:spPr>
        <a:gradFill rotWithShape="0">
          <a:gsLst>
            <a:gs pos="0">
              <a:srgbClr val="75BB00"/>
            </a:gs>
            <a:gs pos="88000">
              <a:srgbClr val="717171"/>
            </a:gs>
            <a:gs pos="100000">
              <a:srgbClr val="717171"/>
            </a:gs>
          </a:gsLst>
        </a:gradFill>
      </dgm:spPr>
      <dgm:t>
        <a:bodyPr/>
        <a:lstStyle/>
        <a:p>
          <a:r>
            <a:rPr lang="en-US" altLang="en-US" dirty="0" smtClean="0"/>
            <a:t>User Transformation</a:t>
          </a:r>
          <a:endParaRPr lang="zh-CN" altLang="en-US" dirty="0"/>
        </a:p>
      </dgm:t>
    </dgm:pt>
    <dgm:pt modelId="{5A6E4ACF-A931-5844-9C7A-CA3057446A27}" type="parTrans" cxnId="{4EC24DD7-8F30-C44F-8779-B7D808F5D4B3}">
      <dgm:prSet/>
      <dgm:spPr/>
      <dgm:t>
        <a:bodyPr/>
        <a:lstStyle/>
        <a:p>
          <a:endParaRPr lang="zh-CN" altLang="en-US"/>
        </a:p>
      </dgm:t>
    </dgm:pt>
    <dgm:pt modelId="{C0117741-93CE-5649-B672-7D0AA8A8FCB5}" type="sibTrans" cxnId="{4EC24DD7-8F30-C44F-8779-B7D808F5D4B3}">
      <dgm:prSet/>
      <dgm:spPr/>
      <dgm:t>
        <a:bodyPr/>
        <a:lstStyle/>
        <a:p>
          <a:endParaRPr lang="zh-CN" altLang="en-US"/>
        </a:p>
      </dgm:t>
    </dgm:pt>
    <dgm:pt modelId="{D7D1BDC3-00BC-5F4D-9A97-548CAEC346D4}">
      <dgm:prSet phldrT="[文本]" phldr="1"/>
      <dgm:spPr>
        <a:gradFill rotWithShape="0">
          <a:gsLst>
            <a:gs pos="0">
              <a:schemeClr val="accent2">
                <a:hueOff val="-14400000"/>
                <a:satOff val="-50003"/>
                <a:lumOff val="60001"/>
                <a:alphaOff val="0"/>
                <a:shade val="51000"/>
                <a:satMod val="130000"/>
              </a:schemeClr>
            </a:gs>
            <a:gs pos="66000">
              <a:schemeClr val="bg2">
                <a:lumMod val="75000"/>
              </a:schemeClr>
            </a:gs>
            <a:gs pos="100000">
              <a:schemeClr val="bg2">
                <a:lumMod val="60000"/>
                <a:lumOff val="40000"/>
              </a:schemeClr>
            </a:gs>
          </a:gsLst>
        </a:gradFill>
      </dgm:spPr>
      <dgm:t>
        <a:bodyPr/>
        <a:lstStyle/>
        <a:p>
          <a:endParaRPr lang="zh-CN" altLang="en-US" dirty="0"/>
        </a:p>
      </dgm:t>
    </dgm:pt>
    <dgm:pt modelId="{2424048D-9BA1-014D-8C08-52EFADB49B86}" type="sibTrans" cxnId="{494EEAF1-C976-4544-B821-7965E40463A7}">
      <dgm:prSet/>
      <dgm:spPr/>
      <dgm:t>
        <a:bodyPr/>
        <a:lstStyle/>
        <a:p>
          <a:endParaRPr lang="zh-CN" altLang="en-US"/>
        </a:p>
      </dgm:t>
    </dgm:pt>
    <dgm:pt modelId="{DFF4FE8E-3F0C-584D-A437-CBB4747CA515}" type="parTrans" cxnId="{494EEAF1-C976-4544-B821-7965E40463A7}">
      <dgm:prSet/>
      <dgm:spPr/>
      <dgm:t>
        <a:bodyPr/>
        <a:lstStyle/>
        <a:p>
          <a:endParaRPr lang="zh-CN" altLang="en-US"/>
        </a:p>
      </dgm:t>
    </dgm:pt>
    <dgm:pt modelId="{011C5142-F5D5-034E-A9C6-71CE3C1C51CA}">
      <dgm:prSet/>
      <dgm:spPr>
        <a:gradFill rotWithShape="0">
          <a:gsLst>
            <a:gs pos="0">
              <a:srgbClr val="75BB00"/>
            </a:gs>
            <a:gs pos="27000">
              <a:srgbClr val="75BB00"/>
            </a:gs>
            <a:gs pos="100000">
              <a:srgbClr val="00A5C4"/>
            </a:gs>
          </a:gsLst>
        </a:gradFill>
      </dgm:spPr>
      <dgm:t>
        <a:bodyPr/>
        <a:lstStyle/>
        <a:p>
          <a:r>
            <a:rPr lang="en-US" altLang="zh-CN" dirty="0" smtClean="0"/>
            <a:t>Data</a:t>
          </a:r>
          <a:r>
            <a:rPr lang="zh-CN" altLang="en-US" dirty="0" smtClean="0"/>
            <a:t> </a:t>
          </a:r>
          <a:r>
            <a:rPr lang="en-US" altLang="zh-CN" dirty="0" smtClean="0"/>
            <a:t>Mining</a:t>
          </a:r>
          <a:endParaRPr lang="zh-CN" altLang="en-US" dirty="0"/>
        </a:p>
      </dgm:t>
    </dgm:pt>
    <dgm:pt modelId="{157EC7DC-6AA5-CD42-82D3-00EFD69E54F1}" type="sibTrans" cxnId="{3A540E00-FBF9-DD49-82E1-EB2615B173C3}">
      <dgm:prSet/>
      <dgm:spPr/>
      <dgm:t>
        <a:bodyPr/>
        <a:lstStyle/>
        <a:p>
          <a:endParaRPr lang="zh-CN" altLang="en-US"/>
        </a:p>
      </dgm:t>
    </dgm:pt>
    <dgm:pt modelId="{0210E3BA-9813-E642-9BDD-4567F5DF130E}" type="parTrans" cxnId="{3A540E00-FBF9-DD49-82E1-EB2615B173C3}">
      <dgm:prSet/>
      <dgm:spPr/>
      <dgm:t>
        <a:bodyPr/>
        <a:lstStyle/>
        <a:p>
          <a:endParaRPr lang="zh-CN" altLang="en-US"/>
        </a:p>
      </dgm:t>
    </dgm:pt>
    <dgm:pt modelId="{8F9B3F69-BBF7-634B-BC35-6DBFA2CDFC1C}" type="pres">
      <dgm:prSet presAssocID="{A6E855A1-7BA3-6445-8CBF-02D6C57EDC6A}" presName="cycle" presStyleCnt="0">
        <dgm:presLayoutVars>
          <dgm:dir/>
          <dgm:resizeHandles val="exact"/>
        </dgm:presLayoutVars>
      </dgm:prSet>
      <dgm:spPr/>
      <dgm:t>
        <a:bodyPr/>
        <a:lstStyle/>
        <a:p>
          <a:endParaRPr lang="zh-CN" altLang="en-US"/>
        </a:p>
      </dgm:t>
    </dgm:pt>
    <dgm:pt modelId="{7232755D-F750-C141-BC03-53832A4D883E}" type="pres">
      <dgm:prSet presAssocID="{096C0E45-C8AE-E04B-8633-9E168FBB6CD9}" presName="node" presStyleLbl="node1" presStyleIdx="0" presStyleCnt="6" custScaleX="111416" custScaleY="70513">
        <dgm:presLayoutVars>
          <dgm:bulletEnabled val="1"/>
        </dgm:presLayoutVars>
      </dgm:prSet>
      <dgm:spPr/>
      <dgm:t>
        <a:bodyPr/>
        <a:lstStyle/>
        <a:p>
          <a:endParaRPr lang="zh-CN" altLang="en-US"/>
        </a:p>
      </dgm:t>
    </dgm:pt>
    <dgm:pt modelId="{6B606F60-3694-4843-8BA2-4A7B51989584}" type="pres">
      <dgm:prSet presAssocID="{096C0E45-C8AE-E04B-8633-9E168FBB6CD9}" presName="spNode" presStyleCnt="0"/>
      <dgm:spPr/>
    </dgm:pt>
    <dgm:pt modelId="{08BA4006-EFD4-B74F-8472-A027B20303A7}" type="pres">
      <dgm:prSet presAssocID="{4CABC1F7-C383-4745-A012-0CFDDCBDC09A}" presName="sibTrans" presStyleLbl="sibTrans1D1" presStyleIdx="0" presStyleCnt="6"/>
      <dgm:spPr/>
      <dgm:t>
        <a:bodyPr/>
        <a:lstStyle/>
        <a:p>
          <a:endParaRPr lang="zh-CN" altLang="en-US"/>
        </a:p>
      </dgm:t>
    </dgm:pt>
    <dgm:pt modelId="{17737136-5902-D442-973E-72B20655D070}" type="pres">
      <dgm:prSet presAssocID="{1F8F314C-9351-3145-A9AA-E4915E9C8C03}" presName="node" presStyleLbl="node1" presStyleIdx="1" presStyleCnt="6" custScaleX="109505" custScaleY="69673">
        <dgm:presLayoutVars>
          <dgm:bulletEnabled val="1"/>
        </dgm:presLayoutVars>
      </dgm:prSet>
      <dgm:spPr/>
      <dgm:t>
        <a:bodyPr/>
        <a:lstStyle/>
        <a:p>
          <a:endParaRPr lang="zh-CN" altLang="en-US"/>
        </a:p>
      </dgm:t>
    </dgm:pt>
    <dgm:pt modelId="{1BE12E94-BD22-FA43-8D8F-96DF99526B57}" type="pres">
      <dgm:prSet presAssocID="{1F8F314C-9351-3145-A9AA-E4915E9C8C03}" presName="spNode" presStyleCnt="0"/>
      <dgm:spPr/>
    </dgm:pt>
    <dgm:pt modelId="{AF1E63C4-8FEB-9F46-A877-1AE1F07CAFFC}" type="pres">
      <dgm:prSet presAssocID="{548EF1FA-CC3F-F44E-839C-324B484BCE85}" presName="sibTrans" presStyleLbl="sibTrans1D1" presStyleIdx="1" presStyleCnt="6"/>
      <dgm:spPr/>
      <dgm:t>
        <a:bodyPr/>
        <a:lstStyle/>
        <a:p>
          <a:endParaRPr lang="zh-CN" altLang="en-US"/>
        </a:p>
      </dgm:t>
    </dgm:pt>
    <dgm:pt modelId="{C43C817C-3E94-2842-BDBA-AE155D21A6AA}" type="pres">
      <dgm:prSet presAssocID="{011C5142-F5D5-034E-A9C6-71CE3C1C51CA}" presName="node" presStyleLbl="node1" presStyleIdx="2" presStyleCnt="6" custScaleX="112565" custScaleY="64538">
        <dgm:presLayoutVars>
          <dgm:bulletEnabled val="1"/>
        </dgm:presLayoutVars>
      </dgm:prSet>
      <dgm:spPr/>
      <dgm:t>
        <a:bodyPr/>
        <a:lstStyle/>
        <a:p>
          <a:endParaRPr lang="zh-CN" altLang="en-US"/>
        </a:p>
      </dgm:t>
    </dgm:pt>
    <dgm:pt modelId="{958C644A-5F96-374A-8F00-3C7E6F8A2EC5}" type="pres">
      <dgm:prSet presAssocID="{011C5142-F5D5-034E-A9C6-71CE3C1C51CA}" presName="spNode" presStyleCnt="0"/>
      <dgm:spPr/>
    </dgm:pt>
    <dgm:pt modelId="{F103C49B-D7F7-5440-999D-C7E34681AD26}" type="pres">
      <dgm:prSet presAssocID="{157EC7DC-6AA5-CD42-82D3-00EFD69E54F1}" presName="sibTrans" presStyleLbl="sibTrans1D1" presStyleIdx="2" presStyleCnt="6"/>
      <dgm:spPr/>
      <dgm:t>
        <a:bodyPr/>
        <a:lstStyle/>
        <a:p>
          <a:endParaRPr lang="zh-CN" altLang="en-US"/>
        </a:p>
      </dgm:t>
    </dgm:pt>
    <dgm:pt modelId="{672CA11A-67B8-9A4C-A4AF-E322DAAEA127}" type="pres">
      <dgm:prSet presAssocID="{48EB7BD5-2C1D-4B4C-A7A8-4EFDCD0D8C47}" presName="node" presStyleLbl="node1" presStyleIdx="3" presStyleCnt="6" custScaleY="68749" custRadScaleRad="103284" custRadScaleInc="1964">
        <dgm:presLayoutVars>
          <dgm:bulletEnabled val="1"/>
        </dgm:presLayoutVars>
      </dgm:prSet>
      <dgm:spPr/>
      <dgm:t>
        <a:bodyPr/>
        <a:lstStyle/>
        <a:p>
          <a:endParaRPr lang="zh-CN" altLang="en-US"/>
        </a:p>
      </dgm:t>
    </dgm:pt>
    <dgm:pt modelId="{140C8960-CC70-644B-BDC1-5E801FC2BDBD}" type="pres">
      <dgm:prSet presAssocID="{48EB7BD5-2C1D-4B4C-A7A8-4EFDCD0D8C47}" presName="spNode" presStyleCnt="0"/>
      <dgm:spPr/>
    </dgm:pt>
    <dgm:pt modelId="{033E582C-20E6-2940-BCF3-6716689060CB}" type="pres">
      <dgm:prSet presAssocID="{FD3BD4C9-D24C-F04E-BEB4-07818FD3A6F9}" presName="sibTrans" presStyleLbl="sibTrans1D1" presStyleIdx="3" presStyleCnt="6"/>
      <dgm:spPr/>
      <dgm:t>
        <a:bodyPr/>
        <a:lstStyle/>
        <a:p>
          <a:endParaRPr lang="zh-CN" altLang="en-US"/>
        </a:p>
      </dgm:t>
    </dgm:pt>
    <dgm:pt modelId="{1E900FE2-2C57-0546-B8B9-723E026F5440}" type="pres">
      <dgm:prSet presAssocID="{D53A9440-8FEA-FB48-BB47-9A17BED525D3}" presName="node" presStyleLbl="node1" presStyleIdx="4" presStyleCnt="6" custScaleX="118625" custScaleY="68108">
        <dgm:presLayoutVars>
          <dgm:bulletEnabled val="1"/>
        </dgm:presLayoutVars>
      </dgm:prSet>
      <dgm:spPr/>
      <dgm:t>
        <a:bodyPr/>
        <a:lstStyle/>
        <a:p>
          <a:endParaRPr lang="zh-CN" altLang="en-US"/>
        </a:p>
      </dgm:t>
    </dgm:pt>
    <dgm:pt modelId="{E3472EF4-F2EA-1C4E-A615-EDCCF88B8600}" type="pres">
      <dgm:prSet presAssocID="{D53A9440-8FEA-FB48-BB47-9A17BED525D3}" presName="spNode" presStyleCnt="0"/>
      <dgm:spPr/>
    </dgm:pt>
    <dgm:pt modelId="{CA218952-DA40-6B40-B3B2-DF992CE93A90}" type="pres">
      <dgm:prSet presAssocID="{C0117741-93CE-5649-B672-7D0AA8A8FCB5}" presName="sibTrans" presStyleLbl="sibTrans1D1" presStyleIdx="4" presStyleCnt="6"/>
      <dgm:spPr/>
      <dgm:t>
        <a:bodyPr/>
        <a:lstStyle/>
        <a:p>
          <a:endParaRPr lang="zh-CN" altLang="en-US"/>
        </a:p>
      </dgm:t>
    </dgm:pt>
    <dgm:pt modelId="{F9E9C233-162F-5D4C-BCD0-ACA9294796BF}" type="pres">
      <dgm:prSet presAssocID="{D7D1BDC3-00BC-5F4D-9A97-548CAEC346D4}" presName="node" presStyleLbl="node1" presStyleIdx="5" presStyleCnt="6">
        <dgm:presLayoutVars>
          <dgm:bulletEnabled val="1"/>
        </dgm:presLayoutVars>
      </dgm:prSet>
      <dgm:spPr/>
      <dgm:t>
        <a:bodyPr/>
        <a:lstStyle/>
        <a:p>
          <a:endParaRPr lang="zh-CN" altLang="en-US"/>
        </a:p>
      </dgm:t>
    </dgm:pt>
    <dgm:pt modelId="{00BB1AE4-03BE-154A-A4D6-444D08D32A97}" type="pres">
      <dgm:prSet presAssocID="{D7D1BDC3-00BC-5F4D-9A97-548CAEC346D4}" presName="spNode" presStyleCnt="0"/>
      <dgm:spPr/>
    </dgm:pt>
    <dgm:pt modelId="{DA6EABD0-4294-1847-A7AE-74CC250DEAB2}" type="pres">
      <dgm:prSet presAssocID="{2424048D-9BA1-014D-8C08-52EFADB49B86}" presName="sibTrans" presStyleLbl="sibTrans1D1" presStyleIdx="5" presStyleCnt="6"/>
      <dgm:spPr/>
      <dgm:t>
        <a:bodyPr/>
        <a:lstStyle/>
        <a:p>
          <a:endParaRPr lang="zh-CN" altLang="en-US"/>
        </a:p>
      </dgm:t>
    </dgm:pt>
  </dgm:ptLst>
  <dgm:cxnLst>
    <dgm:cxn modelId="{7C5B51AE-3902-7743-9FD7-A6847FCAEA42}" type="presOf" srcId="{C0117741-93CE-5649-B672-7D0AA8A8FCB5}" destId="{CA218952-DA40-6B40-B3B2-DF992CE93A90}" srcOrd="0" destOrd="0" presId="urn:microsoft.com/office/officeart/2005/8/layout/cycle5"/>
    <dgm:cxn modelId="{BDCC38B5-5805-6247-AA39-B6DC19EF8AD6}" type="presOf" srcId="{D7D1BDC3-00BC-5F4D-9A97-548CAEC346D4}" destId="{F9E9C233-162F-5D4C-BCD0-ACA9294796BF}" srcOrd="0" destOrd="0" presId="urn:microsoft.com/office/officeart/2005/8/layout/cycle5"/>
    <dgm:cxn modelId="{ABC6C2B8-844A-E840-9DF7-F9EC47060FA1}" type="presOf" srcId="{157EC7DC-6AA5-CD42-82D3-00EFD69E54F1}" destId="{F103C49B-D7F7-5440-999D-C7E34681AD26}" srcOrd="0" destOrd="0" presId="urn:microsoft.com/office/officeart/2005/8/layout/cycle5"/>
    <dgm:cxn modelId="{04D7188A-2CDD-AF4F-BA59-B280C19EC67F}" type="presOf" srcId="{4CABC1F7-C383-4745-A012-0CFDDCBDC09A}" destId="{08BA4006-EFD4-B74F-8472-A027B20303A7}" srcOrd="0" destOrd="0" presId="urn:microsoft.com/office/officeart/2005/8/layout/cycle5"/>
    <dgm:cxn modelId="{DC3F5544-4072-E643-A993-8AF1AD9E615E}" type="presOf" srcId="{096C0E45-C8AE-E04B-8633-9E168FBB6CD9}" destId="{7232755D-F750-C141-BC03-53832A4D883E}" srcOrd="0" destOrd="0" presId="urn:microsoft.com/office/officeart/2005/8/layout/cycle5"/>
    <dgm:cxn modelId="{3A540E00-FBF9-DD49-82E1-EB2615B173C3}" srcId="{A6E855A1-7BA3-6445-8CBF-02D6C57EDC6A}" destId="{011C5142-F5D5-034E-A9C6-71CE3C1C51CA}" srcOrd="2" destOrd="0" parTransId="{0210E3BA-9813-E642-9BDD-4567F5DF130E}" sibTransId="{157EC7DC-6AA5-CD42-82D3-00EFD69E54F1}"/>
    <dgm:cxn modelId="{B445D212-A4CC-F841-A733-FBF04FFC80AF}" type="presOf" srcId="{D53A9440-8FEA-FB48-BB47-9A17BED525D3}" destId="{1E900FE2-2C57-0546-B8B9-723E026F5440}" srcOrd="0" destOrd="0" presId="urn:microsoft.com/office/officeart/2005/8/layout/cycle5"/>
    <dgm:cxn modelId="{F21B7374-66F8-F144-AE4E-F9533FAC4768}" srcId="{A6E855A1-7BA3-6445-8CBF-02D6C57EDC6A}" destId="{48EB7BD5-2C1D-4B4C-A7A8-4EFDCD0D8C47}" srcOrd="3" destOrd="0" parTransId="{C6BFA34B-551F-2943-BB35-A3F288EEBE5C}" sibTransId="{FD3BD4C9-D24C-F04E-BEB4-07818FD3A6F9}"/>
    <dgm:cxn modelId="{62C7B45B-0EE7-BD44-A17E-FD838B6EC51E}" srcId="{A6E855A1-7BA3-6445-8CBF-02D6C57EDC6A}" destId="{096C0E45-C8AE-E04B-8633-9E168FBB6CD9}" srcOrd="0" destOrd="0" parTransId="{F8D330D2-0579-8540-95CF-36350524562B}" sibTransId="{4CABC1F7-C383-4745-A012-0CFDDCBDC09A}"/>
    <dgm:cxn modelId="{C78F950F-34E7-6546-B297-A85DB17EE19D}" type="presOf" srcId="{FD3BD4C9-D24C-F04E-BEB4-07818FD3A6F9}" destId="{033E582C-20E6-2940-BCF3-6716689060CB}" srcOrd="0" destOrd="0" presId="urn:microsoft.com/office/officeart/2005/8/layout/cycle5"/>
    <dgm:cxn modelId="{F76C7AB8-CD52-8D45-9C10-3347BD8A80C5}" type="presOf" srcId="{548EF1FA-CC3F-F44E-839C-324B484BCE85}" destId="{AF1E63C4-8FEB-9F46-A877-1AE1F07CAFFC}" srcOrd="0" destOrd="0" presId="urn:microsoft.com/office/officeart/2005/8/layout/cycle5"/>
    <dgm:cxn modelId="{EDBC88D7-9B94-2E4E-A8DE-C44051BE3507}" type="presOf" srcId="{1F8F314C-9351-3145-A9AA-E4915E9C8C03}" destId="{17737136-5902-D442-973E-72B20655D070}" srcOrd="0" destOrd="0" presId="urn:microsoft.com/office/officeart/2005/8/layout/cycle5"/>
    <dgm:cxn modelId="{CCD28FFC-EDA1-CF4D-B38B-6C1ABEBB685E}" srcId="{A6E855A1-7BA3-6445-8CBF-02D6C57EDC6A}" destId="{1F8F314C-9351-3145-A9AA-E4915E9C8C03}" srcOrd="1" destOrd="0" parTransId="{04FF88EF-5910-D244-B970-A01FF9FFCAAD}" sibTransId="{548EF1FA-CC3F-F44E-839C-324B484BCE85}"/>
    <dgm:cxn modelId="{B2105B31-A8D4-D24F-BB0D-75F3BB4DFBDB}" type="presOf" srcId="{A6E855A1-7BA3-6445-8CBF-02D6C57EDC6A}" destId="{8F9B3F69-BBF7-634B-BC35-6DBFA2CDFC1C}" srcOrd="0" destOrd="0" presId="urn:microsoft.com/office/officeart/2005/8/layout/cycle5"/>
    <dgm:cxn modelId="{4EC24DD7-8F30-C44F-8779-B7D808F5D4B3}" srcId="{A6E855A1-7BA3-6445-8CBF-02D6C57EDC6A}" destId="{D53A9440-8FEA-FB48-BB47-9A17BED525D3}" srcOrd="4" destOrd="0" parTransId="{5A6E4ACF-A931-5844-9C7A-CA3057446A27}" sibTransId="{C0117741-93CE-5649-B672-7D0AA8A8FCB5}"/>
    <dgm:cxn modelId="{664149F6-FB77-7543-83F3-66B5692064B5}" type="presOf" srcId="{48EB7BD5-2C1D-4B4C-A7A8-4EFDCD0D8C47}" destId="{672CA11A-67B8-9A4C-A4AF-E322DAAEA127}" srcOrd="0" destOrd="0" presId="urn:microsoft.com/office/officeart/2005/8/layout/cycle5"/>
    <dgm:cxn modelId="{F4DA33ED-15AD-C949-AF5C-D446E5450A80}" type="presOf" srcId="{011C5142-F5D5-034E-A9C6-71CE3C1C51CA}" destId="{C43C817C-3E94-2842-BDBA-AE155D21A6AA}" srcOrd="0" destOrd="0" presId="urn:microsoft.com/office/officeart/2005/8/layout/cycle5"/>
    <dgm:cxn modelId="{D79CAD06-7DFB-4C4A-A57B-F63C2EE08D18}" type="presOf" srcId="{2424048D-9BA1-014D-8C08-52EFADB49B86}" destId="{DA6EABD0-4294-1847-A7AE-74CC250DEAB2}" srcOrd="0" destOrd="0" presId="urn:microsoft.com/office/officeart/2005/8/layout/cycle5"/>
    <dgm:cxn modelId="{494EEAF1-C976-4544-B821-7965E40463A7}" srcId="{A6E855A1-7BA3-6445-8CBF-02D6C57EDC6A}" destId="{D7D1BDC3-00BC-5F4D-9A97-548CAEC346D4}" srcOrd="5" destOrd="0" parTransId="{DFF4FE8E-3F0C-584D-A437-CBB4747CA515}" sibTransId="{2424048D-9BA1-014D-8C08-52EFADB49B86}"/>
    <dgm:cxn modelId="{3C395BA1-7F21-E543-9249-5D0878CA2AC0}" type="presParOf" srcId="{8F9B3F69-BBF7-634B-BC35-6DBFA2CDFC1C}" destId="{7232755D-F750-C141-BC03-53832A4D883E}" srcOrd="0" destOrd="0" presId="urn:microsoft.com/office/officeart/2005/8/layout/cycle5"/>
    <dgm:cxn modelId="{5431DF45-FAA4-2F4A-AF00-B564404274FA}" type="presParOf" srcId="{8F9B3F69-BBF7-634B-BC35-6DBFA2CDFC1C}" destId="{6B606F60-3694-4843-8BA2-4A7B51989584}" srcOrd="1" destOrd="0" presId="urn:microsoft.com/office/officeart/2005/8/layout/cycle5"/>
    <dgm:cxn modelId="{9AFE0E08-1EB9-B249-8AB9-F3FE6573946C}" type="presParOf" srcId="{8F9B3F69-BBF7-634B-BC35-6DBFA2CDFC1C}" destId="{08BA4006-EFD4-B74F-8472-A027B20303A7}" srcOrd="2" destOrd="0" presId="urn:microsoft.com/office/officeart/2005/8/layout/cycle5"/>
    <dgm:cxn modelId="{3B90994E-DDC9-BC4A-AC36-A1C1DDC5D4F2}" type="presParOf" srcId="{8F9B3F69-BBF7-634B-BC35-6DBFA2CDFC1C}" destId="{17737136-5902-D442-973E-72B20655D070}" srcOrd="3" destOrd="0" presId="urn:microsoft.com/office/officeart/2005/8/layout/cycle5"/>
    <dgm:cxn modelId="{FF20B0FC-3479-124F-BA0A-4D15AC8EB977}" type="presParOf" srcId="{8F9B3F69-BBF7-634B-BC35-6DBFA2CDFC1C}" destId="{1BE12E94-BD22-FA43-8D8F-96DF99526B57}" srcOrd="4" destOrd="0" presId="urn:microsoft.com/office/officeart/2005/8/layout/cycle5"/>
    <dgm:cxn modelId="{D69AF536-309F-4E49-90AB-AA6602A0E890}" type="presParOf" srcId="{8F9B3F69-BBF7-634B-BC35-6DBFA2CDFC1C}" destId="{AF1E63C4-8FEB-9F46-A877-1AE1F07CAFFC}" srcOrd="5" destOrd="0" presId="urn:microsoft.com/office/officeart/2005/8/layout/cycle5"/>
    <dgm:cxn modelId="{64499A6B-D7F7-A747-AB65-D7F8B9734D97}" type="presParOf" srcId="{8F9B3F69-BBF7-634B-BC35-6DBFA2CDFC1C}" destId="{C43C817C-3E94-2842-BDBA-AE155D21A6AA}" srcOrd="6" destOrd="0" presId="urn:microsoft.com/office/officeart/2005/8/layout/cycle5"/>
    <dgm:cxn modelId="{B32D3BFD-B41F-8B4F-A23A-F24A4342ED97}" type="presParOf" srcId="{8F9B3F69-BBF7-634B-BC35-6DBFA2CDFC1C}" destId="{958C644A-5F96-374A-8F00-3C7E6F8A2EC5}" srcOrd="7" destOrd="0" presId="urn:microsoft.com/office/officeart/2005/8/layout/cycle5"/>
    <dgm:cxn modelId="{80D2A70E-79D8-2049-AB54-A2010569205E}" type="presParOf" srcId="{8F9B3F69-BBF7-634B-BC35-6DBFA2CDFC1C}" destId="{F103C49B-D7F7-5440-999D-C7E34681AD26}" srcOrd="8" destOrd="0" presId="urn:microsoft.com/office/officeart/2005/8/layout/cycle5"/>
    <dgm:cxn modelId="{94CF48C4-97B9-A043-A716-1DC0C0DB3AC9}" type="presParOf" srcId="{8F9B3F69-BBF7-634B-BC35-6DBFA2CDFC1C}" destId="{672CA11A-67B8-9A4C-A4AF-E322DAAEA127}" srcOrd="9" destOrd="0" presId="urn:microsoft.com/office/officeart/2005/8/layout/cycle5"/>
    <dgm:cxn modelId="{07D8CFC9-3232-F84F-B9E6-16C18266919A}" type="presParOf" srcId="{8F9B3F69-BBF7-634B-BC35-6DBFA2CDFC1C}" destId="{140C8960-CC70-644B-BDC1-5E801FC2BDBD}" srcOrd="10" destOrd="0" presId="urn:microsoft.com/office/officeart/2005/8/layout/cycle5"/>
    <dgm:cxn modelId="{67735C4F-B27A-4C41-9E33-F9B8939C0874}" type="presParOf" srcId="{8F9B3F69-BBF7-634B-BC35-6DBFA2CDFC1C}" destId="{033E582C-20E6-2940-BCF3-6716689060CB}" srcOrd="11" destOrd="0" presId="urn:microsoft.com/office/officeart/2005/8/layout/cycle5"/>
    <dgm:cxn modelId="{B081B602-EEFD-9646-95C1-185CDBC0EB86}" type="presParOf" srcId="{8F9B3F69-BBF7-634B-BC35-6DBFA2CDFC1C}" destId="{1E900FE2-2C57-0546-B8B9-723E026F5440}" srcOrd="12" destOrd="0" presId="urn:microsoft.com/office/officeart/2005/8/layout/cycle5"/>
    <dgm:cxn modelId="{4FB41C0A-644E-D74A-AE97-C8D38B34E951}" type="presParOf" srcId="{8F9B3F69-BBF7-634B-BC35-6DBFA2CDFC1C}" destId="{E3472EF4-F2EA-1C4E-A615-EDCCF88B8600}" srcOrd="13" destOrd="0" presId="urn:microsoft.com/office/officeart/2005/8/layout/cycle5"/>
    <dgm:cxn modelId="{2BA05509-DF79-7441-A1BE-6DD1B72B01F0}" type="presParOf" srcId="{8F9B3F69-BBF7-634B-BC35-6DBFA2CDFC1C}" destId="{CA218952-DA40-6B40-B3B2-DF992CE93A90}" srcOrd="14" destOrd="0" presId="urn:microsoft.com/office/officeart/2005/8/layout/cycle5"/>
    <dgm:cxn modelId="{24A195EB-2F73-E04C-BE47-17F27B8A94E7}" type="presParOf" srcId="{8F9B3F69-BBF7-634B-BC35-6DBFA2CDFC1C}" destId="{F9E9C233-162F-5D4C-BCD0-ACA9294796BF}" srcOrd="15" destOrd="0" presId="urn:microsoft.com/office/officeart/2005/8/layout/cycle5"/>
    <dgm:cxn modelId="{59EB61F5-6955-B44A-AEE1-2D4B28126489}" type="presParOf" srcId="{8F9B3F69-BBF7-634B-BC35-6DBFA2CDFC1C}" destId="{00BB1AE4-03BE-154A-A4D6-444D08D32A97}" srcOrd="16" destOrd="0" presId="urn:microsoft.com/office/officeart/2005/8/layout/cycle5"/>
    <dgm:cxn modelId="{C954A144-758D-0549-A4C3-7A8F3B2A52BB}" type="presParOf" srcId="{8F9B3F69-BBF7-634B-BC35-6DBFA2CDFC1C}" destId="{DA6EABD0-4294-1847-A7AE-74CC250DEAB2}" srcOrd="17" destOrd="0" presId="urn:microsoft.com/office/officeart/2005/8/layout/cycle5"/>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32755D-F750-C141-BC03-53832A4D883E}">
      <dsp:nvSpPr>
        <dsp:cNvPr id="0" name=""/>
        <dsp:cNvSpPr/>
      </dsp:nvSpPr>
      <dsp:spPr>
        <a:xfrm>
          <a:off x="2973415" y="134618"/>
          <a:ext cx="1498518" cy="616448"/>
        </a:xfrm>
        <a:prstGeom prst="roundRect">
          <a:avLst/>
        </a:prstGeom>
        <a:solidFill>
          <a:srgbClr val="00A5C4"/>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en-US" sz="1500" kern="1200" dirty="0" smtClean="0"/>
            <a:t>News Details</a:t>
          </a:r>
          <a:endParaRPr lang="zh-CN" altLang="en-US" sz="1500" kern="1200" dirty="0"/>
        </a:p>
      </dsp:txBody>
      <dsp:txXfrm>
        <a:off x="3003508" y="164711"/>
        <a:ext cx="1438332" cy="556262"/>
      </dsp:txXfrm>
    </dsp:sp>
    <dsp:sp modelId="{08BA4006-EFD4-B74F-8472-A027B20303A7}">
      <dsp:nvSpPr>
        <dsp:cNvPr id="0" name=""/>
        <dsp:cNvSpPr/>
      </dsp:nvSpPr>
      <dsp:spPr>
        <a:xfrm>
          <a:off x="1664681" y="442842"/>
          <a:ext cx="4115987" cy="4115987"/>
        </a:xfrm>
        <a:custGeom>
          <a:avLst/>
          <a:gdLst/>
          <a:ahLst/>
          <a:cxnLst/>
          <a:rect l="0" t="0" r="0" b="0"/>
          <a:pathLst>
            <a:path>
              <a:moveTo>
                <a:pt x="2990552" y="223417"/>
              </a:moveTo>
              <a:arcTo wR="2057993" hR="2057993" stAng="17816720" swAng="1024200"/>
            </a:path>
          </a:pathLst>
        </a:custGeom>
        <a:noFill/>
        <a:ln w="9525" cap="flat" cmpd="sng" algn="ctr">
          <a:solidFill>
            <a:schemeClr val="accent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7737136-5902-D442-973E-72B20655D070}">
      <dsp:nvSpPr>
        <dsp:cNvPr id="0" name=""/>
        <dsp:cNvSpPr/>
      </dsp:nvSpPr>
      <dsp:spPr>
        <a:xfrm>
          <a:off x="4768541" y="1167286"/>
          <a:ext cx="1472815" cy="609105"/>
        </a:xfrm>
        <a:prstGeom prst="roundRect">
          <a:avLst/>
        </a:prstGeom>
        <a:gradFill rotWithShape="0">
          <a:gsLst>
            <a:gs pos="0">
              <a:srgbClr val="00A5C4"/>
            </a:gs>
            <a:gs pos="38000">
              <a:schemeClr val="accent2">
                <a:hueOff val="-3600000"/>
                <a:satOff val="-12501"/>
                <a:lumOff val="15000"/>
                <a:alphaOff val="0"/>
                <a:shade val="93000"/>
                <a:satMod val="130000"/>
              </a:schemeClr>
            </a:gs>
            <a:gs pos="100000">
              <a:schemeClr val="accent2">
                <a:hueOff val="-3600000"/>
                <a:satOff val="-12501"/>
                <a:lumOff val="1500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en-US" sz="1500" kern="1200" dirty="0" smtClean="0"/>
            <a:t>Patent Details</a:t>
          </a:r>
          <a:endParaRPr lang="zh-CN" altLang="en-US" sz="1500" kern="1200" dirty="0"/>
        </a:p>
      </dsp:txBody>
      <dsp:txXfrm>
        <a:off x="4798275" y="1197020"/>
        <a:ext cx="1413347" cy="549637"/>
      </dsp:txXfrm>
    </dsp:sp>
    <dsp:sp modelId="{AF1E63C4-8FEB-9F46-A877-1AE1F07CAFFC}">
      <dsp:nvSpPr>
        <dsp:cNvPr id="0" name=""/>
        <dsp:cNvSpPr/>
      </dsp:nvSpPr>
      <dsp:spPr>
        <a:xfrm>
          <a:off x="1664681" y="442842"/>
          <a:ext cx="4115987" cy="4115987"/>
        </a:xfrm>
        <a:custGeom>
          <a:avLst/>
          <a:gdLst/>
          <a:ahLst/>
          <a:cxnLst/>
          <a:rect l="0" t="0" r="0" b="0"/>
          <a:pathLst>
            <a:path>
              <a:moveTo>
                <a:pt x="4067840" y="1615442"/>
              </a:moveTo>
              <a:arcTo wR="2057993" hR="2057993" stAng="20854926" swAng="1530295"/>
            </a:path>
          </a:pathLst>
        </a:custGeom>
        <a:noFill/>
        <a:ln w="9525" cap="flat" cmpd="sng" algn="ctr">
          <a:solidFill>
            <a:schemeClr val="accent2">
              <a:hueOff val="-2880000"/>
              <a:satOff val="-10001"/>
              <a:lumOff val="1200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43C817C-3E94-2842-BDBA-AE155D21A6AA}">
      <dsp:nvSpPr>
        <dsp:cNvPr id="0" name=""/>
        <dsp:cNvSpPr/>
      </dsp:nvSpPr>
      <dsp:spPr>
        <a:xfrm>
          <a:off x="4747963" y="3247726"/>
          <a:ext cx="1513971" cy="564213"/>
        </a:xfrm>
        <a:prstGeom prst="roundRect">
          <a:avLst/>
        </a:prstGeom>
        <a:gradFill rotWithShape="0">
          <a:gsLst>
            <a:gs pos="0">
              <a:srgbClr val="75BB00"/>
            </a:gs>
            <a:gs pos="27000">
              <a:srgbClr val="75BB00"/>
            </a:gs>
            <a:gs pos="100000">
              <a:srgbClr val="00A5C4"/>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zh-CN" sz="1500" kern="1200" dirty="0" smtClean="0"/>
            <a:t>Data</a:t>
          </a:r>
          <a:r>
            <a:rPr lang="zh-CN" altLang="en-US" sz="1500" kern="1200" dirty="0" smtClean="0"/>
            <a:t> </a:t>
          </a:r>
          <a:r>
            <a:rPr lang="en-US" altLang="zh-CN" sz="1500" kern="1200" dirty="0" smtClean="0"/>
            <a:t>Mining</a:t>
          </a:r>
          <a:endParaRPr lang="zh-CN" altLang="en-US" sz="1500" kern="1200" dirty="0"/>
        </a:p>
      </dsp:txBody>
      <dsp:txXfrm>
        <a:off x="4775506" y="3275269"/>
        <a:ext cx="1458885" cy="509127"/>
      </dsp:txXfrm>
    </dsp:sp>
    <dsp:sp modelId="{F103C49B-D7F7-5440-999D-C7E34681AD26}">
      <dsp:nvSpPr>
        <dsp:cNvPr id="0" name=""/>
        <dsp:cNvSpPr/>
      </dsp:nvSpPr>
      <dsp:spPr>
        <a:xfrm>
          <a:off x="1587962" y="541630"/>
          <a:ext cx="4115987" cy="4115987"/>
        </a:xfrm>
        <a:custGeom>
          <a:avLst/>
          <a:gdLst/>
          <a:ahLst/>
          <a:cxnLst/>
          <a:rect l="0" t="0" r="0" b="0"/>
          <a:pathLst>
            <a:path>
              <a:moveTo>
                <a:pt x="3572886" y="3450989"/>
              </a:moveTo>
              <a:arcTo wR="2057993" hR="2057993" stAng="2555976" swAng="1198698"/>
            </a:path>
          </a:pathLst>
        </a:custGeom>
        <a:noFill/>
        <a:ln w="9525" cap="flat" cmpd="sng" algn="ctr">
          <a:solidFill>
            <a:schemeClr val="accent2">
              <a:hueOff val="-5760000"/>
              <a:satOff val="-20001"/>
              <a:lumOff val="2400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72CA11A-67B8-9A4C-A4AF-E322DAAEA127}">
      <dsp:nvSpPr>
        <dsp:cNvPr id="0" name=""/>
        <dsp:cNvSpPr/>
      </dsp:nvSpPr>
      <dsp:spPr>
        <a:xfrm>
          <a:off x="3035614" y="4325850"/>
          <a:ext cx="1344975" cy="601027"/>
        </a:xfrm>
        <a:prstGeom prst="roundRect">
          <a:avLst/>
        </a:prstGeom>
        <a:solidFill>
          <a:srgbClr val="75BB0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en-US" sz="1500" kern="1200" dirty="0" smtClean="0"/>
            <a:t>Accurate </a:t>
          </a:r>
          <a:r>
            <a:rPr lang="en-US" altLang="zh-CN" sz="1500" kern="1200" dirty="0" smtClean="0"/>
            <a:t>D</a:t>
          </a:r>
          <a:r>
            <a:rPr lang="en-US" altLang="en-US" sz="1500" kern="1200" dirty="0" smtClean="0"/>
            <a:t>elivery</a:t>
          </a:r>
          <a:endParaRPr lang="zh-CN" altLang="en-US" sz="1500" kern="1200" dirty="0"/>
        </a:p>
      </dsp:txBody>
      <dsp:txXfrm>
        <a:off x="3064954" y="4355190"/>
        <a:ext cx="1286295" cy="542347"/>
      </dsp:txXfrm>
    </dsp:sp>
    <dsp:sp modelId="{033E582C-20E6-2940-BCF3-6716689060CB}">
      <dsp:nvSpPr>
        <dsp:cNvPr id="0" name=""/>
        <dsp:cNvSpPr/>
      </dsp:nvSpPr>
      <dsp:spPr>
        <a:xfrm>
          <a:off x="1745356" y="544888"/>
          <a:ext cx="4115987" cy="4115987"/>
        </a:xfrm>
        <a:custGeom>
          <a:avLst/>
          <a:gdLst/>
          <a:ahLst/>
          <a:cxnLst/>
          <a:rect l="0" t="0" r="0" b="0"/>
          <a:pathLst>
            <a:path>
              <a:moveTo>
                <a:pt x="1087392" y="3872730"/>
              </a:moveTo>
              <a:arcTo wR="2057993" hR="2057993" stAng="7088390" swAng="1146367"/>
            </a:path>
          </a:pathLst>
        </a:custGeom>
        <a:noFill/>
        <a:ln w="9525" cap="flat" cmpd="sng" algn="ctr">
          <a:solidFill>
            <a:schemeClr val="accent2">
              <a:hueOff val="-8640000"/>
              <a:satOff val="-30002"/>
              <a:lumOff val="3600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E900FE2-2C57-0546-B8B9-723E026F5440}">
      <dsp:nvSpPr>
        <dsp:cNvPr id="0" name=""/>
        <dsp:cNvSpPr/>
      </dsp:nvSpPr>
      <dsp:spPr>
        <a:xfrm>
          <a:off x="1142661" y="3232121"/>
          <a:ext cx="1595477" cy="595423"/>
        </a:xfrm>
        <a:prstGeom prst="roundRect">
          <a:avLst/>
        </a:prstGeom>
        <a:gradFill rotWithShape="0">
          <a:gsLst>
            <a:gs pos="0">
              <a:srgbClr val="75BB00"/>
            </a:gs>
            <a:gs pos="88000">
              <a:srgbClr val="717171"/>
            </a:gs>
            <a:gs pos="100000">
              <a:srgbClr val="717171"/>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altLang="en-US" sz="1500" kern="1200" dirty="0" smtClean="0"/>
            <a:t>User Transformation</a:t>
          </a:r>
          <a:endParaRPr lang="zh-CN" altLang="en-US" sz="1500" kern="1200" dirty="0"/>
        </a:p>
      </dsp:txBody>
      <dsp:txXfrm>
        <a:off x="1171727" y="3261187"/>
        <a:ext cx="1537345" cy="537291"/>
      </dsp:txXfrm>
    </dsp:sp>
    <dsp:sp modelId="{CA218952-DA40-6B40-B3B2-DF992CE93A90}">
      <dsp:nvSpPr>
        <dsp:cNvPr id="0" name=""/>
        <dsp:cNvSpPr/>
      </dsp:nvSpPr>
      <dsp:spPr>
        <a:xfrm>
          <a:off x="1664681" y="442842"/>
          <a:ext cx="4115987" cy="4115987"/>
        </a:xfrm>
        <a:custGeom>
          <a:avLst/>
          <a:gdLst/>
          <a:ahLst/>
          <a:cxnLst/>
          <a:rect l="0" t="0" r="0" b="0"/>
          <a:pathLst>
            <a:path>
              <a:moveTo>
                <a:pt x="56376" y="2536395"/>
              </a:moveTo>
              <a:arcTo wR="2057993" hR="2057993" stAng="9993483" swAng="1367043"/>
            </a:path>
          </a:pathLst>
        </a:custGeom>
        <a:noFill/>
        <a:ln w="9525" cap="flat" cmpd="sng" algn="ctr">
          <a:solidFill>
            <a:schemeClr val="accent2">
              <a:hueOff val="-11520000"/>
              <a:satOff val="-40002"/>
              <a:lumOff val="48001"/>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F9E9C233-162F-5D4C-BCD0-ACA9294796BF}">
      <dsp:nvSpPr>
        <dsp:cNvPr id="0" name=""/>
        <dsp:cNvSpPr/>
      </dsp:nvSpPr>
      <dsp:spPr>
        <a:xfrm>
          <a:off x="1267912" y="1034722"/>
          <a:ext cx="1344975" cy="874234"/>
        </a:xfrm>
        <a:prstGeom prst="roundRect">
          <a:avLst/>
        </a:prstGeom>
        <a:gradFill rotWithShape="0">
          <a:gsLst>
            <a:gs pos="0">
              <a:schemeClr val="accent2">
                <a:hueOff val="-14400000"/>
                <a:satOff val="-50003"/>
                <a:lumOff val="60001"/>
                <a:alphaOff val="0"/>
                <a:shade val="51000"/>
                <a:satMod val="130000"/>
              </a:schemeClr>
            </a:gs>
            <a:gs pos="66000">
              <a:schemeClr val="bg2">
                <a:lumMod val="75000"/>
              </a:schemeClr>
            </a:gs>
            <a:gs pos="100000">
              <a:schemeClr val="bg2">
                <a:lumMod val="60000"/>
                <a:lumOff val="4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endParaRPr lang="zh-CN" altLang="en-US" sz="1500" kern="1200" dirty="0"/>
        </a:p>
      </dsp:txBody>
      <dsp:txXfrm>
        <a:off x="1310589" y="1077399"/>
        <a:ext cx="1259621" cy="788880"/>
      </dsp:txXfrm>
    </dsp:sp>
    <dsp:sp modelId="{DA6EABD0-4294-1847-A7AE-74CC250DEAB2}">
      <dsp:nvSpPr>
        <dsp:cNvPr id="0" name=""/>
        <dsp:cNvSpPr/>
      </dsp:nvSpPr>
      <dsp:spPr>
        <a:xfrm>
          <a:off x="1664681" y="442842"/>
          <a:ext cx="4115987" cy="4115987"/>
        </a:xfrm>
        <a:custGeom>
          <a:avLst/>
          <a:gdLst/>
          <a:ahLst/>
          <a:cxnLst/>
          <a:rect l="0" t="0" r="0" b="0"/>
          <a:pathLst>
            <a:path>
              <a:moveTo>
                <a:pt x="736312" y="480496"/>
              </a:moveTo>
              <a:arcTo wR="2057993" hR="2057993" stAng="13802555" swAng="839689"/>
            </a:path>
          </a:pathLst>
        </a:custGeom>
        <a:noFill/>
        <a:ln w="9525" cap="flat" cmpd="sng" algn="ctr">
          <a:solidFill>
            <a:schemeClr val="accent2">
              <a:hueOff val="-14400000"/>
              <a:satOff val="-50003"/>
              <a:lumOff val="60001"/>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9C5E00-7318-0D42-BF58-3050035BD980}" type="datetimeFigureOut">
              <a:rPr kumimoji="1" lang="zh-CN" altLang="en-US" smtClean="0"/>
              <a:t>2018/5/28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6911165-56F7-C44D-AAF4-87EB42391D05}" type="slidenum">
              <a:rPr kumimoji="1" lang="zh-CN" altLang="en-US" smtClean="0"/>
              <a:t>‹#›</a:t>
            </a:fld>
            <a:endParaRPr kumimoji="1" lang="zh-CN" altLang="en-US"/>
          </a:p>
        </p:txBody>
      </p:sp>
    </p:spTree>
    <p:extLst>
      <p:ext uri="{BB962C8B-B14F-4D97-AF65-F5344CB8AC3E}">
        <p14:creationId xmlns:p14="http://schemas.microsoft.com/office/powerpoint/2010/main" val="1069777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Header Placeholder 1">
            <a:extLst>
              <a:ext uri="{FF2B5EF4-FFF2-40B4-BE49-F238E27FC236}">
                <a16:creationId xmlns:a16="http://schemas.microsoft.com/office/drawing/2014/main" xmlns="" id="{3F207163-3CB4-45A5-9E00-73DF41C05CB0}"/>
              </a:ext>
            </a:extLst>
          </p:cNvPr>
          <p:cNvSpPr>
            <a:spLocks noGrp="1" noChangeArrowheads="1"/>
          </p:cNvSpPr>
          <p:nvPr>
            <p:ph type="hdr" sz="quarter" idx="4294967295"/>
          </p:nvPr>
        </p:nvSpPr>
        <p:spPr bwMode="auto">
          <a:xfrm>
            <a:off x="0" y="0"/>
            <a:ext cx="2971800" cy="457200"/>
          </a:xfrm>
          <a:prstGeom prst="rect">
            <a:avLst/>
          </a:prstGeom>
          <a:noFill/>
          <a:ln>
            <a:noFill/>
          </a:ln>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eaLnBrk="1" hangingPunct="1">
              <a:defRPr>
                <a:latin typeface="Arial" panose="020B0604020202020204" pitchFamily="34" charset="0"/>
                <a:ea typeface="宋体" panose="02010600030101010101" pitchFamily="2" charset="-122"/>
              </a:defRPr>
            </a:lvl1pPr>
          </a:lstStyle>
          <a:p>
            <a:pPr>
              <a:defRPr/>
            </a:pPr>
            <a:endParaRPr lang="zh-CN" altLang="en-US"/>
          </a:p>
        </p:txBody>
      </p:sp>
      <p:sp>
        <p:nvSpPr>
          <p:cNvPr id="2051" name="Date Placeholder 2">
            <a:extLst>
              <a:ext uri="{FF2B5EF4-FFF2-40B4-BE49-F238E27FC236}">
                <a16:creationId xmlns:a16="http://schemas.microsoft.com/office/drawing/2014/main" xmlns="" id="{E7DEF8A4-B729-40F9-9590-22C05DB43000}"/>
              </a:ext>
            </a:extLst>
          </p:cNvPr>
          <p:cNvSpPr>
            <a:spLocks noGrp="1" noChangeArrowheads="1"/>
          </p:cNvSpPr>
          <p:nvPr>
            <p:ph type="dt" idx="1"/>
          </p:nvPr>
        </p:nvSpPr>
        <p:spPr bwMode="auto">
          <a:xfrm>
            <a:off x="3884613" y="0"/>
            <a:ext cx="2971800" cy="457200"/>
          </a:xfrm>
          <a:prstGeom prst="rect">
            <a:avLst/>
          </a:prstGeom>
          <a:noFill/>
          <a:ln>
            <a:noFill/>
          </a:ln>
          <a:extLst>
            <a:ext uri="{909E8E84-426E-40dd-AFC4-6F175D3DCCD1}"/>
            <a:ext uri="{91240B29-F687-4f45-9708-019B960494DF}"/>
          </a:extLst>
        </p:spPr>
        <p:txBody>
          <a:bodyPr vert="horz" wrap="square" lIns="91440" tIns="45720" rIns="91440" bIns="45720" numCol="1" anchor="t" anchorCtr="0" compatLnSpc="1">
            <a:prstTxWarp prst="textNoShape">
              <a:avLst/>
            </a:prstTxWarp>
          </a:bodyPr>
          <a:lstStyle>
            <a:lvl1pPr eaLnBrk="1" hangingPunct="1">
              <a:defRPr>
                <a:latin typeface="Arial" panose="020B0604020202020204" pitchFamily="34" charset="0"/>
                <a:ea typeface="宋体" panose="02010600030101010101" pitchFamily="2" charset="-122"/>
              </a:defRPr>
            </a:lvl1pPr>
          </a:lstStyle>
          <a:p>
            <a:pPr>
              <a:defRPr/>
            </a:pPr>
            <a:fld id="{03685930-6629-2A4D-8289-8E6CF8114FEC}" type="datetime1">
              <a:rPr lang="en-US" altLang="zh-CN"/>
              <a:pPr>
                <a:defRPr/>
              </a:pPr>
              <a:t>5/28/18</a:t>
            </a:fld>
            <a:endParaRPr lang="en-US" altLang="zh-CN"/>
          </a:p>
        </p:txBody>
      </p:sp>
      <p:sp>
        <p:nvSpPr>
          <p:cNvPr id="2052" name="Slide Image Placeholder 3"/>
          <p:cNvSpPr>
            <a:spLocks noGrp="1" noRot="1" noChangeAspect="1" noChangeArrowheads="1"/>
          </p:cNvSpPr>
          <p:nvPr>
            <p:ph type="sldImg" idx="2"/>
          </p:nvPr>
        </p:nvSpPr>
        <p:spPr bwMode="auto">
          <a:xfrm>
            <a:off x="381000" y="685800"/>
            <a:ext cx="60960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sp>
      <p:sp>
        <p:nvSpPr>
          <p:cNvPr id="2053" name="Notes Placeholder 4">
            <a:extLst>
              <a:ext uri="{FF2B5EF4-FFF2-40B4-BE49-F238E27FC236}">
                <a16:creationId xmlns:a16="http://schemas.microsoft.com/office/drawing/2014/main" xmlns="" id="{97C12B1F-655F-4CE9-A7A9-CB8568B843B4}"/>
              </a:ext>
            </a:extLst>
          </p:cNvPr>
          <p:cNvSpPr>
            <a:spLocks noGrp="1" noRot="1" noChangeAspect="1" noChangeArrowheads="1"/>
          </p:cNvSpPr>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defTabSz="0">
              <a:defRPr>
                <a:solidFill>
                  <a:schemeClr val="tx1"/>
                </a:solidFill>
                <a:latin typeface="Arial" panose="020B0604020202020204" pitchFamily="34" charset="0"/>
                <a:ea typeface="宋体" panose="02010600030101010101" pitchFamily="2" charset="-122"/>
              </a:defRPr>
            </a:lvl1pPr>
            <a:lvl2pPr marL="742950" indent="-285750" defTabSz="0">
              <a:defRPr>
                <a:solidFill>
                  <a:schemeClr val="tx1"/>
                </a:solidFill>
                <a:latin typeface="Arial" panose="020B0604020202020204" pitchFamily="34" charset="0"/>
                <a:ea typeface="宋体" panose="02010600030101010101" pitchFamily="2" charset="-122"/>
              </a:defRPr>
            </a:lvl2pPr>
            <a:lvl3pPr marL="1143000" indent="-228600" defTabSz="0">
              <a:defRPr>
                <a:solidFill>
                  <a:schemeClr val="tx1"/>
                </a:solidFill>
                <a:latin typeface="Arial" panose="020B0604020202020204" pitchFamily="34" charset="0"/>
                <a:ea typeface="宋体" panose="02010600030101010101" pitchFamily="2" charset="-122"/>
              </a:defRPr>
            </a:lvl3pPr>
            <a:lvl4pPr marL="1600200" indent="-228600" defTabSz="0">
              <a:defRPr>
                <a:solidFill>
                  <a:schemeClr val="tx1"/>
                </a:solidFill>
                <a:latin typeface="Arial" panose="020B0604020202020204" pitchFamily="34" charset="0"/>
                <a:ea typeface="宋体" panose="02010600030101010101" pitchFamily="2" charset="-122"/>
              </a:defRPr>
            </a:lvl4pPr>
            <a:lvl5pPr marL="2057400" indent="-228600" defTabSz="0">
              <a:defRPr>
                <a:solidFill>
                  <a:schemeClr val="tx1"/>
                </a:solidFill>
                <a:latin typeface="Arial" panose="020B0604020202020204" pitchFamily="34" charset="0"/>
                <a:ea typeface="宋体" panose="02010600030101010101" pitchFamily="2" charset="-122"/>
              </a:defRPr>
            </a:lvl5pPr>
            <a:lvl6pPr marL="25146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30000"/>
              </a:spcBef>
              <a:defRPr/>
            </a:pPr>
            <a:r>
              <a:rPr lang="en-US" altLang="zh-CN" sz="1200"/>
              <a:t>Click to edit Master text styles</a:t>
            </a:r>
          </a:p>
          <a:p>
            <a:pPr>
              <a:spcBef>
                <a:spcPct val="30000"/>
              </a:spcBef>
              <a:defRPr/>
            </a:pPr>
            <a:r>
              <a:rPr lang="en-US" altLang="zh-CN" sz="1200"/>
              <a:t>Second level</a:t>
            </a:r>
          </a:p>
          <a:p>
            <a:pPr>
              <a:spcBef>
                <a:spcPct val="30000"/>
              </a:spcBef>
              <a:defRPr/>
            </a:pPr>
            <a:r>
              <a:rPr lang="en-US" altLang="zh-CN" sz="1200"/>
              <a:t>Third level</a:t>
            </a:r>
          </a:p>
          <a:p>
            <a:pPr>
              <a:spcBef>
                <a:spcPct val="30000"/>
              </a:spcBef>
              <a:defRPr/>
            </a:pPr>
            <a:r>
              <a:rPr lang="en-US" altLang="zh-CN" sz="1200"/>
              <a:t>Fourth level</a:t>
            </a:r>
          </a:p>
          <a:p>
            <a:pPr>
              <a:spcBef>
                <a:spcPct val="30000"/>
              </a:spcBef>
              <a:defRPr/>
            </a:pPr>
            <a:r>
              <a:rPr lang="en-US" altLang="zh-CN" sz="1200"/>
              <a:t>Fifth level</a:t>
            </a:r>
          </a:p>
        </p:txBody>
      </p:sp>
      <p:sp>
        <p:nvSpPr>
          <p:cNvPr id="2054" name="Footer Placeholder 5">
            <a:extLst>
              <a:ext uri="{FF2B5EF4-FFF2-40B4-BE49-F238E27FC236}">
                <a16:creationId xmlns:a16="http://schemas.microsoft.com/office/drawing/2014/main" xmlns="" id="{2F7400E6-EF01-4C76-95CE-90CF4F6C4B97}"/>
              </a:ext>
            </a:extLst>
          </p:cNvPr>
          <p:cNvSpPr>
            <a:spLocks noGrp="1" noChangeArrowheads="1"/>
          </p:cNvSpPr>
          <p:nvPr>
            <p:ph type="ftr" sz="quarter" idx="4"/>
          </p:nvPr>
        </p:nvSpPr>
        <p:spPr bwMode="auto">
          <a:xfrm>
            <a:off x="0" y="8685213"/>
            <a:ext cx="2971800" cy="457200"/>
          </a:xfrm>
          <a:prstGeom prst="rect">
            <a:avLst/>
          </a:prstGeom>
          <a:noFill/>
          <a:ln>
            <a:noFill/>
          </a:ln>
          <a:extLs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eaLnBrk="1" hangingPunct="1">
              <a:defRPr>
                <a:latin typeface="Arial" panose="020B0604020202020204" pitchFamily="34" charset="0"/>
                <a:ea typeface="宋体" panose="02010600030101010101" pitchFamily="2" charset="-122"/>
              </a:defRPr>
            </a:lvl1pPr>
          </a:lstStyle>
          <a:p>
            <a:pPr>
              <a:defRPr/>
            </a:pPr>
            <a:endParaRPr lang="zh-CN" altLang="en-US"/>
          </a:p>
        </p:txBody>
      </p:sp>
      <p:sp>
        <p:nvSpPr>
          <p:cNvPr id="2055" name="Slide Number Placeholder 6">
            <a:extLst>
              <a:ext uri="{FF2B5EF4-FFF2-40B4-BE49-F238E27FC236}">
                <a16:creationId xmlns:a16="http://schemas.microsoft.com/office/drawing/2014/main" xmlns="" id="{D49A6895-B63D-4B76-A4F2-1ADEA088520C}"/>
              </a:ext>
            </a:extLst>
          </p:cNvPr>
          <p:cNvSpPr>
            <a:spLocks noGrp="1" noChangeArrowheads="1"/>
          </p:cNvSpPr>
          <p:nvPr>
            <p:ph type="sldNum" sz="quarter" idx="5"/>
          </p:nvPr>
        </p:nvSpPr>
        <p:spPr bwMode="auto">
          <a:xfrm>
            <a:off x="3884613" y="8685213"/>
            <a:ext cx="2971800" cy="457200"/>
          </a:xfrm>
          <a:prstGeom prst="rect">
            <a:avLst/>
          </a:prstGeom>
          <a:noFill/>
          <a:ln>
            <a:noFill/>
          </a:ln>
          <a:extLst>
            <a:ext uri="{909E8E84-426E-40dd-AFC4-6F175D3DCCD1}"/>
            <a:ext uri="{91240B29-F687-4f45-9708-019B960494DF}"/>
          </a:extLst>
        </p:spPr>
        <p:txBody>
          <a:bodyPr vert="horz" wrap="square" lIns="91440" tIns="45720" rIns="91440" bIns="45720" numCol="1" anchor="b" anchorCtr="0" compatLnSpc="1">
            <a:prstTxWarp prst="textNoShape">
              <a:avLst/>
            </a:prstTxWarp>
          </a:bodyPr>
          <a:lstStyle>
            <a:lvl1pPr eaLnBrk="1" hangingPunct="1">
              <a:defRPr>
                <a:latin typeface="Arial" panose="020B0604020202020204" pitchFamily="34" charset="0"/>
                <a:ea typeface="宋体" panose="02010600030101010101" pitchFamily="2" charset="-122"/>
              </a:defRPr>
            </a:lvl1pPr>
          </a:lstStyle>
          <a:p>
            <a:pPr>
              <a:defRPr/>
            </a:pPr>
            <a:fld id="{9B00EF61-FCC2-5A4E-95EF-F87E282511E1}"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宋体" charset="0"/>
      </a:defRPr>
    </a:lvl1pPr>
    <a:lvl2pPr marL="457200" algn="l" defTabSz="0" rtl="0" eaLnBrk="0" fontAlgn="base" hangingPunct="0">
      <a:spcBef>
        <a:spcPct val="30000"/>
      </a:spcBef>
      <a:spcAft>
        <a:spcPct val="0"/>
      </a:spcAft>
      <a:defRPr sz="1200" kern="1200">
        <a:solidFill>
          <a:schemeClr val="tx1"/>
        </a:solidFill>
        <a:latin typeface="Arial" pitchFamily="34" charset="0"/>
        <a:ea typeface="+mn-ea"/>
        <a:cs typeface="宋体" charset="0"/>
      </a:defRPr>
    </a:lvl2pPr>
    <a:lvl3pPr marL="914400" algn="l" defTabSz="0" rtl="0" eaLnBrk="0" fontAlgn="base" hangingPunct="0">
      <a:spcBef>
        <a:spcPct val="30000"/>
      </a:spcBef>
      <a:spcAft>
        <a:spcPct val="0"/>
      </a:spcAft>
      <a:defRPr sz="1200" kern="1200">
        <a:solidFill>
          <a:schemeClr val="tx1"/>
        </a:solidFill>
        <a:latin typeface="Arial" pitchFamily="34" charset="0"/>
        <a:ea typeface="+mn-ea"/>
        <a:cs typeface="宋体" charset="0"/>
      </a:defRPr>
    </a:lvl3pPr>
    <a:lvl4pPr marL="1371600" algn="l" defTabSz="0" rtl="0" eaLnBrk="0" fontAlgn="base" hangingPunct="0">
      <a:spcBef>
        <a:spcPct val="30000"/>
      </a:spcBef>
      <a:spcAft>
        <a:spcPct val="0"/>
      </a:spcAft>
      <a:defRPr sz="1200" kern="1200">
        <a:solidFill>
          <a:schemeClr val="tx1"/>
        </a:solidFill>
        <a:latin typeface="Arial" pitchFamily="34" charset="0"/>
        <a:ea typeface="+mn-ea"/>
        <a:cs typeface="宋体" charset="0"/>
      </a:defRPr>
    </a:lvl4pPr>
    <a:lvl5pPr marL="1828800" algn="l" defTabSz="0" rtl="0" eaLnBrk="0" fontAlgn="base" hangingPunct="0">
      <a:spcBef>
        <a:spcPct val="30000"/>
      </a:spcBef>
      <a:spcAft>
        <a:spcPct val="0"/>
      </a:spcAft>
      <a:defRPr sz="1200" kern="1200">
        <a:solidFill>
          <a:schemeClr val="tx1"/>
        </a:solidFill>
        <a:latin typeface="Arial" pitchFamily="34" charset="0"/>
        <a:ea typeface="+mn-ea"/>
        <a:cs typeface="宋体"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smtClean="0"/>
              <a:t>My</a:t>
            </a:r>
            <a:r>
              <a:rPr kumimoji="1" lang="en-US" altLang="zh-CN" baseline="0" dirty="0" smtClean="0"/>
              <a:t> presentation have six parts</a:t>
            </a:r>
            <a:endParaRPr kumimoji="1" lang="en-US" altLang="zh-CN" dirty="0" smtClean="0"/>
          </a:p>
          <a:p>
            <a:r>
              <a:rPr kumimoji="1" lang="en-US" altLang="zh-CN" dirty="0" smtClean="0"/>
              <a:t>The</a:t>
            </a:r>
            <a:r>
              <a:rPr kumimoji="1" lang="en-US" altLang="zh-CN" baseline="0" dirty="0" smtClean="0"/>
              <a:t> front</a:t>
            </a:r>
            <a:r>
              <a:rPr kumimoji="1" lang="en-US" altLang="zh-CN" dirty="0" smtClean="0"/>
              <a:t> three</a:t>
            </a:r>
            <a:r>
              <a:rPr kumimoji="1" lang="en-US" altLang="zh-CN" baseline="0" dirty="0" smtClean="0"/>
              <a:t> parts</a:t>
            </a:r>
            <a:r>
              <a:rPr kumimoji="1" lang="zh-CN" altLang="en-US" baseline="0" dirty="0" smtClean="0"/>
              <a:t> </a:t>
            </a:r>
            <a:r>
              <a:rPr kumimoji="1" lang="en-US" altLang="zh-CN" baseline="0" dirty="0" smtClean="0"/>
              <a:t>are introduced Why and How to do the recommendation system </a:t>
            </a:r>
          </a:p>
          <a:p>
            <a:r>
              <a:rPr kumimoji="1" lang="en-US" altLang="zh-CN" baseline="0" dirty="0" smtClean="0"/>
              <a:t>Then the following three parts are detailed introduced our product and our hackers will show our Demo</a:t>
            </a:r>
            <a:endParaRPr kumimoji="1" lang="zh-CN" altLang="en-US" dirty="0"/>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2</a:t>
            </a:fld>
            <a:endParaRPr lang="en-US" altLang="zh-CN"/>
          </a:p>
        </p:txBody>
      </p:sp>
    </p:spTree>
    <p:extLst>
      <p:ext uri="{BB962C8B-B14F-4D97-AF65-F5344CB8AC3E}">
        <p14:creationId xmlns:p14="http://schemas.microsoft.com/office/powerpoint/2010/main" val="320776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smtClean="0"/>
              <a:t>Realize the growth of paying customers</a:t>
            </a:r>
            <a:r>
              <a:rPr kumimoji="1" lang="zh-CN" altLang="en-US" dirty="0" smtClean="0"/>
              <a:t> </a:t>
            </a:r>
            <a:r>
              <a:rPr kumimoji="1" lang="en-US" altLang="zh-CN" dirty="0" smtClean="0"/>
              <a:t>of </a:t>
            </a:r>
            <a:r>
              <a:rPr kumimoji="1" lang="en-US" altLang="zh-CN" dirty="0" err="1" smtClean="0"/>
              <a:t>PatSnap</a:t>
            </a:r>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kumimoji="1" lang="en-US" altLang="zh-CN" dirty="0" smtClean="0"/>
              <a:t>	N			ow our product</a:t>
            </a:r>
            <a:r>
              <a:rPr kumimoji="1" lang="en-US" altLang="zh-CN" baseline="0" dirty="0" smtClean="0"/>
              <a:t> is main for </a:t>
            </a:r>
            <a:r>
              <a:rPr kumimoji="1" lang="en-US" altLang="zh-CN" baseline="0" dirty="0" smtClean="0"/>
              <a:t>companies </a:t>
            </a:r>
            <a:r>
              <a:rPr kumimoji="1" lang="en-US" altLang="zh-CN" baseline="0" dirty="0" smtClean="0"/>
              <a:t>and school market, we want to do something for our </a:t>
            </a:r>
            <a:r>
              <a:rPr lang="en-US" altLang="zh-CN" sz="1200" b="0" i="0" kern="1200" dirty="0" smtClean="0">
                <a:solidFill>
                  <a:schemeClr val="tx1"/>
                </a:solidFill>
                <a:effectLst/>
                <a:latin typeface="Arial" pitchFamily="34" charset="0"/>
                <a:ea typeface="+mn-ea"/>
                <a:cs typeface="宋体" charset="0"/>
              </a:rPr>
              <a:t>personal user</a:t>
            </a:r>
            <a:r>
              <a:rPr lang="en-US" altLang="zh-CN" sz="1200" b="0" i="0" kern="1200" baseline="0" dirty="0" smtClean="0">
                <a:solidFill>
                  <a:schemeClr val="tx1"/>
                </a:solidFill>
                <a:effectLst/>
                <a:latin typeface="Arial" pitchFamily="34" charset="0"/>
                <a:ea typeface="+mn-ea"/>
                <a:cs typeface="宋体" charset="0"/>
              </a:rPr>
              <a:t> based on</a:t>
            </a:r>
            <a:r>
              <a:rPr lang="zh-CN" altLang="en-US" sz="1200" b="0" i="0" kern="1200" baseline="0" dirty="0" smtClean="0">
                <a:solidFill>
                  <a:schemeClr val="tx1"/>
                </a:solidFill>
                <a:effectLst/>
                <a:latin typeface="Arial" pitchFamily="34" charset="0"/>
                <a:ea typeface="+mn-ea"/>
                <a:cs typeface="宋体" charset="0"/>
              </a:rPr>
              <a:t> </a:t>
            </a:r>
            <a:r>
              <a:rPr lang="nb-NO" altLang="zh-CN" sz="1200" b="0" i="0" kern="1200" dirty="0" smtClean="0">
                <a:solidFill>
                  <a:schemeClr val="tx1"/>
                </a:solidFill>
                <a:effectLst/>
                <a:latin typeface="Arial" pitchFamily="34" charset="0"/>
                <a:ea typeface="+mn-ea"/>
                <a:cs typeface="宋体" charset="0"/>
              </a:rPr>
              <a:t>mobile end</a:t>
            </a:r>
            <a:r>
              <a:rPr lang="zh-CN" altLang="en-US" sz="1200" b="0" i="0" kern="1200" dirty="0" smtClean="0">
                <a:solidFill>
                  <a:schemeClr val="tx1"/>
                </a:solidFill>
                <a:effectLst/>
                <a:latin typeface="Arial" pitchFamily="34" charset="0"/>
                <a:ea typeface="+mn-ea"/>
                <a:cs typeface="宋体" charset="0"/>
              </a:rPr>
              <a:t>：</a:t>
            </a:r>
            <a:r>
              <a:rPr lang="en-US" altLang="zh-CN" sz="1200" b="0" i="0" kern="1200" baseline="0" dirty="0" smtClean="0">
                <a:solidFill>
                  <a:schemeClr val="tx1"/>
                </a:solidFill>
                <a:effectLst/>
                <a:latin typeface="Arial" pitchFamily="34" charset="0"/>
                <a:ea typeface="+mn-ea"/>
                <a:cs typeface="宋体" charset="0"/>
              </a:rPr>
              <a:t> </a:t>
            </a:r>
            <a:r>
              <a:rPr lang="en-US" altLang="zh-CN" sz="1200" b="0" i="0" kern="1200" baseline="0" dirty="0" err="1" smtClean="0">
                <a:solidFill>
                  <a:schemeClr val="tx1"/>
                </a:solidFill>
                <a:effectLst/>
                <a:latin typeface="Arial" pitchFamily="34" charset="0"/>
                <a:ea typeface="+mn-ea"/>
                <a:cs typeface="宋体" charset="0"/>
              </a:rPr>
              <a:t>patsnap</a:t>
            </a:r>
            <a:r>
              <a:rPr lang="en-US" altLang="zh-CN" sz="1200" b="0" i="0" kern="1200" baseline="0" dirty="0" smtClean="0">
                <a:solidFill>
                  <a:schemeClr val="tx1"/>
                </a:solidFill>
                <a:effectLst/>
                <a:latin typeface="Arial" pitchFamily="34" charset="0"/>
                <a:ea typeface="+mn-ea"/>
                <a:cs typeface="宋体" charset="0"/>
              </a:rPr>
              <a:t> </a:t>
            </a:r>
            <a:r>
              <a:rPr lang="en-US" altLang="zh-CN" sz="1200" b="0" i="0" kern="1200" baseline="0" dirty="0" err="1" smtClean="0">
                <a:solidFill>
                  <a:schemeClr val="tx1"/>
                </a:solidFill>
                <a:effectLst/>
                <a:latin typeface="Arial" pitchFamily="34" charset="0"/>
                <a:ea typeface="+mn-ea"/>
                <a:cs typeface="宋体" charset="0"/>
              </a:rPr>
              <a:t>Wechat</a:t>
            </a:r>
            <a:r>
              <a:rPr lang="en-US" altLang="zh-CN" sz="1200" b="0" i="0" kern="1200" baseline="0" dirty="0" smtClean="0">
                <a:solidFill>
                  <a:schemeClr val="tx1"/>
                </a:solidFill>
                <a:effectLst/>
                <a:latin typeface="Arial" pitchFamily="34" charset="0"/>
                <a:ea typeface="+mn-ea"/>
                <a:cs typeface="宋体" charset="0"/>
              </a:rPr>
              <a:t> </a:t>
            </a:r>
            <a:r>
              <a:rPr lang="en-US" altLang="zh-CN" sz="1200" b="0" i="0" kern="1200" baseline="0" dirty="0" smtClean="0">
                <a:solidFill>
                  <a:schemeClr val="tx1"/>
                </a:solidFill>
                <a:effectLst/>
                <a:latin typeface="Arial" pitchFamily="34" charset="0"/>
                <a:ea typeface="+mn-ea"/>
                <a:cs typeface="宋体" charset="0"/>
              </a:rPr>
              <a:t>platform</a:t>
            </a:r>
            <a:r>
              <a:rPr lang="zh-CN" altLang="en-US" sz="1200" b="0" i="0" kern="1200" baseline="0" dirty="0" smtClean="0">
                <a:solidFill>
                  <a:schemeClr val="tx1"/>
                </a:solidFill>
                <a:effectLst/>
                <a:latin typeface="Arial" pitchFamily="34" charset="0"/>
                <a:ea typeface="+mn-ea"/>
                <a:cs typeface="宋体" charset="0"/>
              </a:rPr>
              <a:t> </a:t>
            </a:r>
            <a:endParaRPr lang="en-US" altLang="zh-CN" sz="1200" b="0" i="0" kern="1200" baseline="0" dirty="0" smtClean="0">
              <a:solidFill>
                <a:schemeClr val="tx1"/>
              </a:solidFill>
              <a:effectLst/>
              <a:latin typeface="Arial" pitchFamily="34" charset="0"/>
              <a:ea typeface="+mn-ea"/>
              <a:cs typeface="宋体" charset="0"/>
            </a:endParaRP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baseline="0" dirty="0" smtClean="0">
                <a:solidFill>
                  <a:schemeClr val="tx1"/>
                </a:solidFill>
                <a:effectLst/>
                <a:latin typeface="Arial" pitchFamily="34" charset="0"/>
                <a:ea typeface="+mn-ea"/>
                <a:cs typeface="宋体" charset="0"/>
              </a:rPr>
              <a:t>The recommendation system through </a:t>
            </a:r>
            <a:r>
              <a:rPr lang="en-US" altLang="zh-CN" sz="1200" b="0" i="0" kern="1200" baseline="0" dirty="0" smtClean="0">
                <a:solidFill>
                  <a:schemeClr val="tx1"/>
                </a:solidFill>
                <a:effectLst/>
                <a:latin typeface="Arial" pitchFamily="34" charset="0"/>
                <a:ea typeface="+mn-ea"/>
                <a:cs typeface="宋体" charset="0"/>
              </a:rPr>
              <a:t>data mining </a:t>
            </a:r>
            <a:r>
              <a:rPr lang="en-US" altLang="zh-CN" sz="1200" b="0" i="0" kern="1200" baseline="0" dirty="0" smtClean="0">
                <a:solidFill>
                  <a:schemeClr val="tx1"/>
                </a:solidFill>
                <a:effectLst/>
                <a:latin typeface="Arial" pitchFamily="34" charset="0"/>
                <a:ea typeface="+mn-ea"/>
                <a:cs typeface="宋体" charset="0"/>
              </a:rPr>
              <a:t>to parsing user habits, then we can Customized user experience on our product.</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baseline="0" dirty="0" smtClean="0">
                <a:solidFill>
                  <a:schemeClr val="tx1"/>
                </a:solidFill>
                <a:effectLst/>
                <a:latin typeface="Arial" pitchFamily="34" charset="0"/>
                <a:ea typeface="+mn-ea"/>
                <a:cs typeface="宋体" charset="0"/>
              </a:rPr>
              <a:t>And we will add some paid service to transform Free user -&gt; paying user</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baseline="0" dirty="0" smtClean="0">
                <a:solidFill>
                  <a:schemeClr val="tx1"/>
                </a:solidFill>
                <a:effectLst/>
                <a:latin typeface="Arial" pitchFamily="34" charset="0"/>
                <a:ea typeface="+mn-ea"/>
                <a:cs typeface="宋体" charset="0"/>
              </a:rPr>
              <a:t>And user with user will become our user group, good </a:t>
            </a:r>
            <a:r>
              <a:rPr lang="en-US" altLang="zh-CN" sz="1200" b="0" i="0" kern="1200" dirty="0" smtClean="0">
                <a:solidFill>
                  <a:schemeClr val="tx1"/>
                </a:solidFill>
                <a:effectLst/>
                <a:latin typeface="Arial" pitchFamily="34" charset="0"/>
                <a:ea typeface="+mn-ea"/>
                <a:cs typeface="宋体" charset="0"/>
              </a:rPr>
              <a:t>reputation</a:t>
            </a:r>
            <a:r>
              <a:rPr lang="zh-CN" altLang="en-US" sz="1200" b="0" i="0" kern="1200" dirty="0" smtClean="0">
                <a:solidFill>
                  <a:schemeClr val="tx1"/>
                </a:solidFill>
                <a:effectLst/>
                <a:latin typeface="Arial" pitchFamily="34" charset="0"/>
                <a:ea typeface="+mn-ea"/>
                <a:cs typeface="宋体" charset="0"/>
              </a:rPr>
              <a:t> </a:t>
            </a:r>
            <a:r>
              <a:rPr lang="en-US" altLang="zh-CN" sz="1200" b="0" i="0" kern="1200" dirty="0" smtClean="0">
                <a:solidFill>
                  <a:schemeClr val="tx1"/>
                </a:solidFill>
                <a:effectLst/>
                <a:latin typeface="Arial" pitchFamily="34" charset="0"/>
                <a:ea typeface="+mn-ea"/>
                <a:cs typeface="宋体" charset="0"/>
              </a:rPr>
              <a:t>with</a:t>
            </a:r>
            <a:r>
              <a:rPr lang="en-US" altLang="zh-CN" sz="1200" b="0" i="0" kern="1200" baseline="0" dirty="0" smtClean="0">
                <a:solidFill>
                  <a:schemeClr val="tx1"/>
                </a:solidFill>
                <a:effectLst/>
                <a:latin typeface="Arial" pitchFamily="34" charset="0"/>
                <a:ea typeface="+mn-ea"/>
                <a:cs typeface="宋体" charset="0"/>
              </a:rPr>
              <a:t> user group we think </a:t>
            </a:r>
            <a:r>
              <a:rPr lang="en-US" altLang="zh-CN" sz="1200" b="0" i="0" kern="1200" baseline="0" dirty="0" smtClean="0">
                <a:solidFill>
                  <a:schemeClr val="tx1"/>
                </a:solidFill>
                <a:effectLst/>
                <a:latin typeface="Arial" pitchFamily="34" charset="0"/>
                <a:ea typeface="+mn-ea"/>
                <a:cs typeface="宋体" charset="0"/>
              </a:rPr>
              <a:t>we can also help to improve </a:t>
            </a:r>
            <a:r>
              <a:rPr lang="en-US" altLang="zh-CN" sz="1200" b="0" i="0" kern="1200" baseline="0" dirty="0" smtClean="0">
                <a:solidFill>
                  <a:schemeClr val="tx1"/>
                </a:solidFill>
                <a:effectLst/>
                <a:latin typeface="Arial" pitchFamily="34" charset="0"/>
                <a:ea typeface="+mn-ea"/>
                <a:cs typeface="宋体" charset="0"/>
              </a:rPr>
              <a:t>our </a:t>
            </a:r>
            <a:r>
              <a:rPr kumimoji="1" lang="en-US" altLang="zh-CN" baseline="0" dirty="0" smtClean="0"/>
              <a:t>business</a:t>
            </a:r>
            <a:r>
              <a:rPr lang="en-US" altLang="zh-CN" sz="1200" b="0" i="0" kern="1200" baseline="0" dirty="0" smtClean="0">
                <a:solidFill>
                  <a:schemeClr val="tx1"/>
                </a:solidFill>
                <a:effectLst/>
                <a:latin typeface="Arial" pitchFamily="34" charset="0"/>
                <a:ea typeface="+mn-ea"/>
                <a:cs typeface="宋体" charset="0"/>
              </a:rPr>
              <a:t> </a:t>
            </a:r>
            <a:r>
              <a:rPr lang="en-US" altLang="zh-CN" sz="1200" b="0" i="0" kern="1200" baseline="0" dirty="0" smtClean="0">
                <a:solidFill>
                  <a:schemeClr val="tx1"/>
                </a:solidFill>
                <a:effectLst/>
                <a:latin typeface="Arial" pitchFamily="34" charset="0"/>
                <a:ea typeface="+mn-ea"/>
                <a:cs typeface="宋体" charset="0"/>
              </a:rPr>
              <a:t>on </a:t>
            </a:r>
            <a:r>
              <a:rPr kumimoji="1" lang="en-US" altLang="zh-CN" baseline="0" dirty="0" smtClean="0"/>
              <a:t>companies and school market</a:t>
            </a:r>
            <a:endParaRPr lang="en-US" altLang="zh-CN" sz="1200" b="0" i="0" kern="1200" dirty="0" smtClean="0">
              <a:solidFill>
                <a:schemeClr val="tx1"/>
              </a:solidFill>
              <a:effectLst/>
              <a:latin typeface="Arial" pitchFamily="34" charset="0"/>
              <a:ea typeface="+mn-ea"/>
              <a:cs typeface="宋体"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baseline="0" dirty="0" smtClean="0">
              <a:solidFill>
                <a:schemeClr val="tx1"/>
              </a:solidFill>
              <a:effectLst/>
              <a:latin typeface="Arial" pitchFamily="34" charset="0"/>
              <a:ea typeface="+mn-ea"/>
              <a:cs typeface="宋体"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baseline="0" dirty="0" smtClean="0">
              <a:solidFill>
                <a:schemeClr val="tx1"/>
              </a:solidFill>
              <a:effectLst/>
              <a:latin typeface="Arial" pitchFamily="34" charset="0"/>
              <a:ea typeface="+mn-ea"/>
              <a:cs typeface="宋体" charset="0"/>
            </a:endParaRPr>
          </a:p>
          <a:p>
            <a:pPr marL="0" marR="0" indent="0" algn="l" defTabSz="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effectLst/>
              <a:latin typeface="Arial" pitchFamily="34" charset="0"/>
              <a:ea typeface="+mn-ea"/>
              <a:cs typeface="宋体" charset="0"/>
            </a:endParaRPr>
          </a:p>
          <a:p>
            <a:endParaRPr kumimoji="1" lang="en-US" altLang="zh-CN" dirty="0" smtClean="0"/>
          </a:p>
          <a:p>
            <a:r>
              <a:rPr kumimoji="1" lang="zh-CN" altLang="en-US" dirty="0" smtClean="0"/>
              <a:t>增加</a:t>
            </a:r>
            <a:r>
              <a:rPr kumimoji="1" lang="zh-CN" altLang="en-US" dirty="0"/>
              <a:t>用户活跃度，维系付费用户，转化普通用户，精准筛选目标用户，用机器学习进行分析</a:t>
            </a:r>
            <a:endParaRPr kumimoji="1" lang="en-US" altLang="zh-CN" dirty="0"/>
          </a:p>
          <a:p>
            <a:r>
              <a:rPr kumimoji="1" lang="zh-CN" altLang="en-US" dirty="0"/>
              <a:t>只有公众号提供了有价值的内容，人们才会心甘情愿的关注；没有厌烦的行为人们才会留存；这些都依赖于精准推荐。产品的市场份额依赖用户基数，用户忠诚度和产品。</a:t>
            </a:r>
            <a:endParaRPr kumimoji="1" lang="en-US" altLang="zh-CN" dirty="0"/>
          </a:p>
          <a:p>
            <a:r>
              <a:rPr kumimoji="1" lang="zh-CN" altLang="en-US" dirty="0"/>
              <a:t>黑马的目标是提出一套完整的解决方案并实现流程。提供增值服务，吸引用户付费。</a:t>
            </a:r>
            <a:endParaRPr kumimoji="1" lang="en-US" altLang="zh-CN" dirty="0"/>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3</a:t>
            </a:fld>
            <a:endParaRPr lang="en-US" altLang="zh-CN"/>
          </a:p>
        </p:txBody>
      </p:sp>
    </p:spTree>
    <p:extLst>
      <p:ext uri="{BB962C8B-B14F-4D97-AF65-F5344CB8AC3E}">
        <p14:creationId xmlns:p14="http://schemas.microsoft.com/office/powerpoint/2010/main" val="1749568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kumimoji="1" lang="en-US" altLang="zh-CN" dirty="0" smtClean="0"/>
              <a:t>R&amp;D</a:t>
            </a:r>
            <a:r>
              <a:rPr kumimoji="1" lang="en-US" altLang="zh-CN" baseline="0" dirty="0" smtClean="0"/>
              <a:t> API </a:t>
            </a:r>
          </a:p>
          <a:p>
            <a:r>
              <a:rPr lang="en-US" altLang="zh-CN" dirty="0" smtClean="0"/>
              <a:t/>
            </a:r>
            <a:br>
              <a:rPr lang="en-US" altLang="zh-CN" dirty="0" smtClean="0"/>
            </a:br>
            <a:r>
              <a:rPr lang="en-US" altLang="zh-CN" sz="1200" b="0" i="0" kern="1200" dirty="0" smtClean="0">
                <a:solidFill>
                  <a:schemeClr val="tx1"/>
                </a:solidFill>
                <a:effectLst/>
                <a:latin typeface="Arial" pitchFamily="34" charset="0"/>
                <a:ea typeface="+mn-ea"/>
                <a:cs typeface="宋体" charset="0"/>
              </a:rPr>
              <a:t>The NER News CN API to extract the entities from news article.</a:t>
            </a:r>
          </a:p>
          <a:p>
            <a:endParaRPr lang="en-US" altLang="zh-CN" sz="1200" b="0" i="0" kern="1200" dirty="0" smtClean="0">
              <a:solidFill>
                <a:schemeClr val="tx1"/>
              </a:solidFill>
              <a:effectLst/>
              <a:latin typeface="Arial" pitchFamily="34" charset="0"/>
              <a:ea typeface="+mn-ea"/>
              <a:cs typeface="宋体" charset="0"/>
            </a:endParaRPr>
          </a:p>
          <a:p>
            <a:endParaRPr lang="en-US" altLang="zh-CN" sz="1200" b="0" i="0" kern="1200" dirty="0" smtClean="0">
              <a:solidFill>
                <a:schemeClr val="tx1"/>
              </a:solidFill>
              <a:effectLst/>
              <a:latin typeface="Arial" pitchFamily="34" charset="0"/>
              <a:ea typeface="+mn-ea"/>
              <a:cs typeface="宋体" charset="0"/>
            </a:endParaRPr>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4</a:t>
            </a:fld>
            <a:endParaRPr lang="en-US" altLang="zh-CN"/>
          </a:p>
        </p:txBody>
      </p:sp>
    </p:spTree>
    <p:extLst>
      <p:ext uri="{BB962C8B-B14F-4D97-AF65-F5344CB8AC3E}">
        <p14:creationId xmlns:p14="http://schemas.microsoft.com/office/powerpoint/2010/main" val="8531661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smtClean="0">
                <a:solidFill>
                  <a:schemeClr val="tx1"/>
                </a:solidFill>
                <a:effectLst/>
                <a:latin typeface="Arial" pitchFamily="34" charset="0"/>
                <a:ea typeface="+mn-ea"/>
                <a:cs typeface="宋体" charset="0"/>
              </a:rPr>
              <a:t>train of thought</a:t>
            </a:r>
          </a:p>
          <a:p>
            <a:r>
              <a:rPr kumimoji="1" lang="en-US" altLang="zh-CN" dirty="0" smtClean="0"/>
              <a:t>Extract useful information</a:t>
            </a:r>
            <a:endParaRPr kumimoji="1" lang="en-US" altLang="zh-CN" dirty="0"/>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5</a:t>
            </a:fld>
            <a:endParaRPr lang="en-US" altLang="zh-CN"/>
          </a:p>
        </p:txBody>
      </p:sp>
    </p:spTree>
    <p:extLst>
      <p:ext uri="{BB962C8B-B14F-4D97-AF65-F5344CB8AC3E}">
        <p14:creationId xmlns:p14="http://schemas.microsoft.com/office/powerpoint/2010/main" val="134534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endParaRPr kumimoji="1" lang="zh-CN" altLang="en-US" dirty="0"/>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6</a:t>
            </a:fld>
            <a:endParaRPr lang="en-US" altLang="zh-CN"/>
          </a:p>
        </p:txBody>
      </p:sp>
    </p:spTree>
    <p:extLst>
      <p:ext uri="{BB962C8B-B14F-4D97-AF65-F5344CB8AC3E}">
        <p14:creationId xmlns:p14="http://schemas.microsoft.com/office/powerpoint/2010/main" val="4059589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itchFamily="34" charset="0"/>
                <a:ea typeface="+mn-ea"/>
                <a:cs typeface="宋体" charset="0"/>
              </a:rPr>
              <a:t>NER News CN API</a:t>
            </a:r>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effectLst/>
                <a:latin typeface="Arial" pitchFamily="34" charset="0"/>
                <a:ea typeface="+mn-ea"/>
                <a:cs typeface="宋体" charset="0"/>
              </a:rPr>
              <a:t>The Acronym Extraction API servers to extract the acronym-expansion pairs from documents.</a:t>
            </a:r>
            <a:endParaRPr kumimoji="1" lang="zh-CN" altLang="en-US" dirty="0" smtClean="0"/>
          </a:p>
          <a:p>
            <a:endParaRPr kumimoji="1" lang="en-US" altLang="zh-CN" dirty="0" smtClean="0"/>
          </a:p>
          <a:p>
            <a:pPr marL="0" marR="0" indent="0" algn="l" defTabSz="0" rtl="0" eaLnBrk="0" fontAlgn="base" latinLnBrk="0" hangingPunct="0">
              <a:lnSpc>
                <a:spcPct val="100000"/>
              </a:lnSpc>
              <a:spcBef>
                <a:spcPct val="30000"/>
              </a:spcBef>
              <a:spcAft>
                <a:spcPct val="0"/>
              </a:spcAft>
              <a:buClrTx/>
              <a:buSzTx/>
              <a:buFontTx/>
              <a:buNone/>
              <a:tabLst/>
              <a:defRPr/>
            </a:pPr>
            <a:r>
              <a:rPr lang="en-US" altLang="zh-CN" sz="1200" b="1" i="0" kern="1200" dirty="0" smtClean="0">
                <a:solidFill>
                  <a:schemeClr val="tx1"/>
                </a:solidFill>
                <a:effectLst/>
                <a:latin typeface="Arial" pitchFamily="34" charset="0"/>
                <a:ea typeface="+mn-ea"/>
                <a:cs typeface="宋体" charset="0"/>
              </a:rPr>
              <a:t>Patent information API:</a:t>
            </a:r>
          </a:p>
          <a:p>
            <a:pPr fontAlgn="base"/>
            <a:r>
              <a:rPr lang="en-US" altLang="zh-CN" sz="1200" b="0" i="0" kern="1200" dirty="0" smtClean="0">
                <a:solidFill>
                  <a:schemeClr val="tx1"/>
                </a:solidFill>
                <a:effectLst/>
                <a:latin typeface="Arial" pitchFamily="34" charset="0"/>
                <a:ea typeface="+mn-ea"/>
                <a:cs typeface="宋体" charset="0"/>
              </a:rPr>
              <a:t>Get patent basic information by a batch of patent id or a batch of public numbers</a:t>
            </a:r>
            <a:r>
              <a:rPr lang="en-US" altLang="zh-CN" dirty="0" smtClean="0"/>
              <a:t/>
            </a:r>
            <a:br>
              <a:rPr lang="en-US" altLang="zh-CN" dirty="0" smtClean="0"/>
            </a:br>
            <a:endParaRPr kumimoji="1" lang="en-US" altLang="zh-CN" dirty="0" smtClean="0"/>
          </a:p>
          <a:p>
            <a:r>
              <a:rPr kumimoji="1" lang="en-US" altLang="zh-CN" dirty="0" smtClean="0"/>
              <a:t>user </a:t>
            </a:r>
            <a:r>
              <a:rPr kumimoji="1" lang="en-US" altLang="zh-CN" dirty="0" smtClean="0"/>
              <a:t>collaborative filtering </a:t>
            </a:r>
            <a:r>
              <a:rPr kumimoji="1" lang="en-US" altLang="zh-CN" dirty="0" err="1" smtClean="0"/>
              <a:t>UserCF</a:t>
            </a:r>
            <a:r>
              <a:rPr kumimoji="1" lang="en-US" altLang="zh-CN" dirty="0" smtClean="0"/>
              <a:t>, item collaborative filtering </a:t>
            </a:r>
            <a:r>
              <a:rPr kumimoji="1" lang="en-US" altLang="zh-CN" dirty="0" err="1" smtClean="0"/>
              <a:t>ItemCF</a:t>
            </a:r>
            <a:r>
              <a:rPr kumimoji="1" lang="en-US" altLang="zh-CN" dirty="0" smtClean="0"/>
              <a:t> based on items, cryptic model </a:t>
            </a:r>
            <a:r>
              <a:rPr kumimoji="1" lang="en-US" altLang="zh-CN" dirty="0" smtClean="0"/>
              <a:t>LFM</a:t>
            </a:r>
          </a:p>
          <a:p>
            <a:endParaRPr kumimoji="1" lang="en-US" altLang="zh-CN" dirty="0" smtClean="0"/>
          </a:p>
          <a:p>
            <a:r>
              <a:rPr lang="en" altLang="zh-CN" sz="1200" b="0" i="0" kern="1200" dirty="0" smtClean="0">
                <a:solidFill>
                  <a:schemeClr val="tx1"/>
                </a:solidFill>
                <a:effectLst/>
                <a:latin typeface="Arial" pitchFamily="34" charset="0"/>
                <a:ea typeface="+mn-ea"/>
                <a:cs typeface="宋体" charset="0"/>
              </a:rPr>
              <a:t>TF-IDF</a:t>
            </a:r>
            <a:r>
              <a:rPr lang="zh-CN" altLang="en" sz="1200" b="0" i="0" kern="1200" dirty="0">
                <a:solidFill>
                  <a:schemeClr val="tx1"/>
                </a:solidFill>
                <a:effectLst/>
                <a:latin typeface="Arial" pitchFamily="34" charset="0"/>
                <a:ea typeface="+mn-ea"/>
                <a:cs typeface="宋体" charset="0"/>
              </a:rPr>
              <a:t>（</a:t>
            </a:r>
            <a:r>
              <a:rPr lang="en" altLang="zh-CN" sz="1200" b="0" i="0" kern="1200" dirty="0">
                <a:solidFill>
                  <a:schemeClr val="tx1"/>
                </a:solidFill>
                <a:effectLst/>
                <a:latin typeface="Arial" pitchFamily="34" charset="0"/>
                <a:ea typeface="+mn-ea"/>
                <a:cs typeface="宋体" charset="0"/>
              </a:rPr>
              <a:t>term frequency–inverse document frequency</a:t>
            </a:r>
            <a:r>
              <a:rPr lang="zh-CN" altLang="en" sz="1200" b="0" i="0" kern="1200" dirty="0">
                <a:solidFill>
                  <a:schemeClr val="tx1"/>
                </a:solidFill>
                <a:effectLst/>
                <a:latin typeface="Arial" pitchFamily="34" charset="0"/>
                <a:ea typeface="+mn-ea"/>
                <a:cs typeface="宋体" charset="0"/>
              </a:rPr>
              <a:t>）</a:t>
            </a:r>
            <a:r>
              <a:rPr lang="zh-CN" altLang="en-US" sz="1200" b="0" i="0" kern="1200" dirty="0">
                <a:solidFill>
                  <a:schemeClr val="tx1"/>
                </a:solidFill>
                <a:effectLst/>
                <a:latin typeface="Arial" pitchFamily="34" charset="0"/>
                <a:ea typeface="+mn-ea"/>
                <a:cs typeface="宋体" charset="0"/>
              </a:rPr>
              <a:t>是一种用于信息检索与数据挖掘的常用加权技术。</a:t>
            </a:r>
            <a:r>
              <a:rPr lang="en" altLang="zh-CN" sz="1200" b="0" i="0" kern="1200" dirty="0">
                <a:solidFill>
                  <a:schemeClr val="tx1"/>
                </a:solidFill>
                <a:effectLst/>
                <a:latin typeface="Arial" pitchFamily="34" charset="0"/>
                <a:ea typeface="+mn-ea"/>
                <a:cs typeface="宋体" charset="0"/>
              </a:rPr>
              <a:t>TF</a:t>
            </a:r>
            <a:r>
              <a:rPr lang="zh-CN" altLang="en-US" sz="1200" b="0" i="0" kern="1200" dirty="0">
                <a:solidFill>
                  <a:schemeClr val="tx1"/>
                </a:solidFill>
                <a:effectLst/>
                <a:latin typeface="Arial" pitchFamily="34" charset="0"/>
                <a:ea typeface="+mn-ea"/>
                <a:cs typeface="宋体" charset="0"/>
              </a:rPr>
              <a:t>意思是词频</a:t>
            </a:r>
            <a:r>
              <a:rPr lang="en-US" altLang="zh-CN" sz="1200" b="0" i="0" kern="1200" dirty="0">
                <a:solidFill>
                  <a:schemeClr val="tx1"/>
                </a:solidFill>
                <a:effectLst/>
                <a:latin typeface="Arial" pitchFamily="34" charset="0"/>
                <a:ea typeface="+mn-ea"/>
                <a:cs typeface="宋体" charset="0"/>
              </a:rPr>
              <a:t>(</a:t>
            </a:r>
            <a:r>
              <a:rPr lang="en" altLang="zh-CN" sz="1200" b="0" i="0" kern="1200" dirty="0">
                <a:solidFill>
                  <a:schemeClr val="tx1"/>
                </a:solidFill>
                <a:effectLst/>
                <a:latin typeface="Arial" pitchFamily="34" charset="0"/>
                <a:ea typeface="+mn-ea"/>
                <a:cs typeface="宋体" charset="0"/>
              </a:rPr>
              <a:t>Term Frequency)</a:t>
            </a:r>
            <a:r>
              <a:rPr lang="zh-CN" altLang="en" sz="1200" b="0" i="0" kern="1200" dirty="0">
                <a:solidFill>
                  <a:schemeClr val="tx1"/>
                </a:solidFill>
                <a:effectLst/>
                <a:latin typeface="Arial" pitchFamily="34" charset="0"/>
                <a:ea typeface="+mn-ea"/>
                <a:cs typeface="宋体" charset="0"/>
              </a:rPr>
              <a:t>，</a:t>
            </a:r>
            <a:r>
              <a:rPr lang="en" altLang="zh-CN" sz="1200" b="0" i="0" kern="1200" dirty="0">
                <a:solidFill>
                  <a:schemeClr val="tx1"/>
                </a:solidFill>
                <a:effectLst/>
                <a:latin typeface="Arial" pitchFamily="34" charset="0"/>
                <a:ea typeface="+mn-ea"/>
                <a:cs typeface="宋体" charset="0"/>
              </a:rPr>
              <a:t>IDF</a:t>
            </a:r>
            <a:r>
              <a:rPr lang="zh-CN" altLang="en-US" sz="1200" b="0" i="0" kern="1200" dirty="0">
                <a:solidFill>
                  <a:schemeClr val="tx1"/>
                </a:solidFill>
                <a:effectLst/>
                <a:latin typeface="Arial" pitchFamily="34" charset="0"/>
                <a:ea typeface="+mn-ea"/>
                <a:cs typeface="宋体" charset="0"/>
              </a:rPr>
              <a:t>意思是逆文本频率指数</a:t>
            </a:r>
            <a:r>
              <a:rPr lang="en-US" altLang="zh-CN" sz="1200" b="0" i="0" kern="1200" dirty="0">
                <a:solidFill>
                  <a:schemeClr val="tx1"/>
                </a:solidFill>
                <a:effectLst/>
                <a:latin typeface="Arial" pitchFamily="34" charset="0"/>
                <a:ea typeface="+mn-ea"/>
                <a:cs typeface="宋体" charset="0"/>
              </a:rPr>
              <a:t>(</a:t>
            </a:r>
            <a:r>
              <a:rPr lang="en" altLang="zh-CN" sz="1200" b="0" i="0" kern="1200" dirty="0">
                <a:solidFill>
                  <a:schemeClr val="tx1"/>
                </a:solidFill>
                <a:effectLst/>
                <a:latin typeface="Arial" pitchFamily="34" charset="0"/>
                <a:ea typeface="+mn-ea"/>
                <a:cs typeface="宋体" charset="0"/>
              </a:rPr>
              <a:t>Inverse Document Frequency)</a:t>
            </a:r>
            <a:r>
              <a:rPr lang="zh-CN" altLang="en" sz="1200" b="0" i="0" kern="1200" dirty="0">
                <a:solidFill>
                  <a:schemeClr val="tx1"/>
                </a:solidFill>
                <a:effectLst/>
                <a:latin typeface="Arial" pitchFamily="34" charset="0"/>
                <a:ea typeface="+mn-ea"/>
                <a:cs typeface="宋体" charset="0"/>
              </a:rPr>
              <a:t>。</a:t>
            </a:r>
            <a:endParaRPr kumimoji="1" lang="zh-CN" altLang="en-US" dirty="0"/>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8</a:t>
            </a:fld>
            <a:endParaRPr lang="en-US" altLang="zh-CN"/>
          </a:p>
        </p:txBody>
      </p:sp>
    </p:spTree>
    <p:extLst>
      <p:ext uri="{BB962C8B-B14F-4D97-AF65-F5344CB8AC3E}">
        <p14:creationId xmlns:p14="http://schemas.microsoft.com/office/powerpoint/2010/main" val="2348637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400550"/>
            <a:ext cx="5486400" cy="3600450"/>
          </a:xfrm>
          <a:prstGeom prst="rect">
            <a:avLst/>
          </a:prstGeom>
        </p:spPr>
        <p:txBody>
          <a:bodyPr/>
          <a:lstStyle/>
          <a:p>
            <a:r>
              <a:rPr lang="en-US" altLang="zh-CN" sz="1200" b="0" i="0" kern="1200" dirty="0" smtClean="0">
                <a:solidFill>
                  <a:schemeClr val="tx1"/>
                </a:solidFill>
                <a:effectLst/>
                <a:latin typeface="Arial" pitchFamily="34" charset="0"/>
                <a:ea typeface="+mn-ea"/>
                <a:cs typeface="宋体" charset="0"/>
              </a:rPr>
              <a:t>The Internet had entered its first explosive phase, boom and then bust for many ambitious startups, and one thing everyone knew was that the way to make money was to attract and retain users.</a:t>
            </a:r>
            <a:endParaRPr lang="en-US" altLang="zh-CN" sz="1200" b="0" i="0" kern="1200" dirty="0">
              <a:solidFill>
                <a:schemeClr val="tx1"/>
              </a:solidFill>
              <a:effectLst/>
              <a:latin typeface="Arial" pitchFamily="34" charset="0"/>
              <a:ea typeface="+mn-ea"/>
              <a:cs typeface="宋体" charset="0"/>
            </a:endParaRPr>
          </a:p>
        </p:txBody>
      </p:sp>
      <p:sp>
        <p:nvSpPr>
          <p:cNvPr id="4" name="日期占位符 3"/>
          <p:cNvSpPr>
            <a:spLocks noGrp="1"/>
          </p:cNvSpPr>
          <p:nvPr>
            <p:ph type="dt" idx="10"/>
          </p:nvPr>
        </p:nvSpPr>
        <p:spPr/>
        <p:txBody>
          <a:bodyPr/>
          <a:lstStyle/>
          <a:p>
            <a:pPr>
              <a:defRPr/>
            </a:pPr>
            <a:fld id="{03685930-6629-2A4D-8289-8E6CF8114FEC}" type="datetime1">
              <a:rPr lang="en-US" altLang="zh-CN" smtClean="0"/>
              <a:pPr>
                <a:defRPr/>
              </a:pPr>
              <a:t>5/28/18</a:t>
            </a:fld>
            <a:endParaRPr lang="en-US" altLang="zh-CN"/>
          </a:p>
        </p:txBody>
      </p:sp>
      <p:sp>
        <p:nvSpPr>
          <p:cNvPr id="5" name="幻灯片编号占位符 4"/>
          <p:cNvSpPr>
            <a:spLocks noGrp="1"/>
          </p:cNvSpPr>
          <p:nvPr>
            <p:ph type="sldNum" sz="quarter" idx="11"/>
          </p:nvPr>
        </p:nvSpPr>
        <p:spPr/>
        <p:txBody>
          <a:bodyPr/>
          <a:lstStyle/>
          <a:p>
            <a:pPr>
              <a:defRPr/>
            </a:pPr>
            <a:fld id="{9B00EF61-FCC2-5A4E-95EF-F87E282511E1}" type="slidenum">
              <a:rPr lang="en-US" altLang="zh-CN" smtClean="0"/>
              <a:pPr>
                <a:defRPr/>
              </a:pPr>
              <a:t>9</a:t>
            </a:fld>
            <a:endParaRPr lang="en-US" altLang="zh-CN"/>
          </a:p>
        </p:txBody>
      </p:sp>
    </p:spTree>
    <p:extLst>
      <p:ext uri="{BB962C8B-B14F-4D97-AF65-F5344CB8AC3E}">
        <p14:creationId xmlns:p14="http://schemas.microsoft.com/office/powerpoint/2010/main" val="2243897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A01BF282-A218-7D47-8F38-9AE741B2F266}" type="slidenum">
              <a:rPr lang="en-US" altLang="zh-CN"/>
              <a:pPr>
                <a:defRPr/>
              </a:pPr>
              <a:t>‹#›</a:t>
            </a:fld>
            <a:endParaRPr lang="zh-CN" altLang="zh-CN"/>
          </a:p>
        </p:txBody>
      </p:sp>
    </p:spTree>
    <p:extLst>
      <p:ext uri="{BB962C8B-B14F-4D97-AF65-F5344CB8AC3E}">
        <p14:creationId xmlns:p14="http://schemas.microsoft.com/office/powerpoint/2010/main" val="20581480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8FF149B2-A9F4-AD44-8754-35B86A71E32F}" type="slidenum">
              <a:rPr lang="en-US" altLang="zh-CN"/>
              <a:pPr>
                <a:defRPr/>
              </a:pPr>
              <a:t>‹#›</a:t>
            </a:fld>
            <a:endParaRPr lang="zh-CN" altLang="zh-CN"/>
          </a:p>
        </p:txBody>
      </p:sp>
    </p:spTree>
    <p:extLst>
      <p:ext uri="{BB962C8B-B14F-4D97-AF65-F5344CB8AC3E}">
        <p14:creationId xmlns:p14="http://schemas.microsoft.com/office/powerpoint/2010/main" val="958464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6B66EB43-D036-BE43-9F95-0CB03BDD2CC8}" type="slidenum">
              <a:rPr lang="en-US" altLang="zh-CN"/>
              <a:pPr>
                <a:defRPr/>
              </a:pPr>
              <a:t>‹#›</a:t>
            </a:fld>
            <a:endParaRPr lang="zh-CN" altLang="zh-CN"/>
          </a:p>
        </p:txBody>
      </p:sp>
    </p:spTree>
    <p:extLst>
      <p:ext uri="{BB962C8B-B14F-4D97-AF65-F5344CB8AC3E}">
        <p14:creationId xmlns:p14="http://schemas.microsoft.com/office/powerpoint/2010/main" val="2780288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p>
        </p:txBody>
      </p:sp>
      <p:sp>
        <p:nvSpPr>
          <p:cNvPr id="3" name="表格占位符 2"/>
          <p:cNvSpPr>
            <a:spLocks noGrp="1"/>
          </p:cNvSpPr>
          <p:nvPr>
            <p:ph type="tbl" idx="1"/>
          </p:nvPr>
        </p:nvSpPr>
        <p:spPr>
          <a:xfrm>
            <a:off x="609600" y="1600201"/>
            <a:ext cx="10972800" cy="4525963"/>
          </a:xfrm>
        </p:spPr>
        <p:txBody>
          <a:bodyPr/>
          <a:lstStyle/>
          <a:p>
            <a:pPr lvl="0"/>
            <a:endParaRPr lang="zh-CN" altLang="en-US" noProof="0"/>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4E6C8DF2-9F6D-5C42-B4B6-73F181741397}" type="slidenum">
              <a:rPr lang="en-US" altLang="zh-CN"/>
              <a:pPr>
                <a:defRPr/>
              </a:pPr>
              <a:t>‹#›</a:t>
            </a:fld>
            <a:endParaRPr lang="zh-CN" altLang="zh-CN"/>
          </a:p>
        </p:txBody>
      </p:sp>
    </p:spTree>
    <p:extLst>
      <p:ext uri="{BB962C8B-B14F-4D97-AF65-F5344CB8AC3E}">
        <p14:creationId xmlns:p14="http://schemas.microsoft.com/office/powerpoint/2010/main" val="2054504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B6429FCC-E89A-4741-83FE-8CC9AFC776CF}" type="slidenum">
              <a:rPr lang="en-US" altLang="zh-CN"/>
              <a:pPr>
                <a:defRPr/>
              </a:pPr>
              <a:t>‹#›</a:t>
            </a:fld>
            <a:endParaRPr lang="zh-CN" altLang="zh-CN"/>
          </a:p>
        </p:txBody>
      </p:sp>
    </p:spTree>
    <p:extLst>
      <p:ext uri="{BB962C8B-B14F-4D97-AF65-F5344CB8AC3E}">
        <p14:creationId xmlns:p14="http://schemas.microsoft.com/office/powerpoint/2010/main" val="177517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E3887C76-2152-3B42-86BA-C60CCC5B08CA}" type="slidenum">
              <a:rPr lang="en-US" altLang="zh-CN"/>
              <a:pPr>
                <a:defRPr/>
              </a:pPr>
              <a:t>‹#›</a:t>
            </a:fld>
            <a:endParaRPr lang="zh-CN" altLang="zh-CN"/>
          </a:p>
        </p:txBody>
      </p:sp>
    </p:spTree>
    <p:extLst>
      <p:ext uri="{BB962C8B-B14F-4D97-AF65-F5344CB8AC3E}">
        <p14:creationId xmlns:p14="http://schemas.microsoft.com/office/powerpoint/2010/main" val="361143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0BEE405E-09FD-9C48-94DD-5A81F33708A7}" type="slidenum">
              <a:rPr lang="en-US" altLang="zh-CN"/>
              <a:pPr>
                <a:defRPr/>
              </a:pPr>
              <a:t>‹#›</a:t>
            </a:fld>
            <a:endParaRPr lang="zh-CN" altLang="zh-CN"/>
          </a:p>
        </p:txBody>
      </p:sp>
    </p:spTree>
    <p:extLst>
      <p:ext uri="{BB962C8B-B14F-4D97-AF65-F5344CB8AC3E}">
        <p14:creationId xmlns:p14="http://schemas.microsoft.com/office/powerpoint/2010/main" val="956337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5D9D3549-3D81-2241-A034-95D480D9B71D}" type="slidenum">
              <a:rPr lang="en-US" altLang="zh-CN"/>
              <a:pPr>
                <a:defRPr/>
              </a:pPr>
              <a:t>‹#›</a:t>
            </a:fld>
            <a:endParaRPr lang="zh-CN" altLang="zh-CN"/>
          </a:p>
        </p:txBody>
      </p:sp>
    </p:spTree>
    <p:extLst>
      <p:ext uri="{BB962C8B-B14F-4D97-AF65-F5344CB8AC3E}">
        <p14:creationId xmlns:p14="http://schemas.microsoft.com/office/powerpoint/2010/main" val="1396916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B4860BA0-C3F1-334D-B96B-942540F3EAFC}" type="slidenum">
              <a:rPr lang="en-US" altLang="zh-CN"/>
              <a:pPr>
                <a:defRPr/>
              </a:pPr>
              <a:t>‹#›</a:t>
            </a:fld>
            <a:endParaRPr lang="zh-CN" altLang="zh-CN"/>
          </a:p>
        </p:txBody>
      </p:sp>
    </p:spTree>
    <p:extLst>
      <p:ext uri="{BB962C8B-B14F-4D97-AF65-F5344CB8AC3E}">
        <p14:creationId xmlns:p14="http://schemas.microsoft.com/office/powerpoint/2010/main" val="1683075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15A4425F-5A70-624E-9A67-5D4CB5509F91}" type="slidenum">
              <a:rPr lang="en-US" altLang="zh-CN"/>
              <a:pPr>
                <a:defRPr/>
              </a:pPr>
              <a:t>‹#›</a:t>
            </a:fld>
            <a:endParaRPr lang="zh-CN" altLang="zh-CN"/>
          </a:p>
        </p:txBody>
      </p:sp>
    </p:spTree>
    <p:extLst>
      <p:ext uri="{BB962C8B-B14F-4D97-AF65-F5344CB8AC3E}">
        <p14:creationId xmlns:p14="http://schemas.microsoft.com/office/powerpoint/2010/main" val="796170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4DE1AE4A-0B7F-7D41-8EDF-A59EBAA339C7}" type="slidenum">
              <a:rPr lang="en-US" altLang="zh-CN"/>
              <a:pPr>
                <a:defRPr/>
              </a:pPr>
              <a:t>‹#›</a:t>
            </a:fld>
            <a:endParaRPr lang="zh-CN" altLang="zh-CN"/>
          </a:p>
        </p:txBody>
      </p:sp>
    </p:spTree>
    <p:extLst>
      <p:ext uri="{BB962C8B-B14F-4D97-AF65-F5344CB8AC3E}">
        <p14:creationId xmlns:p14="http://schemas.microsoft.com/office/powerpoint/2010/main" val="268098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xmlns="" id="{2A4F95C0-8779-418D-AECA-3BA708C298CE}"/>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a:extLst>
              <a:ext uri="{FF2B5EF4-FFF2-40B4-BE49-F238E27FC236}">
                <a16:creationId xmlns:a16="http://schemas.microsoft.com/office/drawing/2014/main" xmlns="" id="{A7B0C2DD-BB03-467F-8696-4C047CA48FEB}"/>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12"/>
          </p:nvPr>
        </p:nvSpPr>
        <p:spPr>
          <a:ln/>
        </p:spPr>
        <p:txBody>
          <a:bodyPr/>
          <a:lstStyle>
            <a:lvl1pPr>
              <a:defRPr/>
            </a:lvl1pPr>
          </a:lstStyle>
          <a:p>
            <a:pPr>
              <a:defRPr/>
            </a:pPr>
            <a:fld id="{595D71BB-D840-8947-A7ED-89A89C204D1A}" type="slidenum">
              <a:rPr lang="en-US" altLang="zh-CN"/>
              <a:pPr>
                <a:defRPr/>
              </a:pPr>
              <a:t>‹#›</a:t>
            </a:fld>
            <a:endParaRPr lang="zh-CN" altLang="zh-CN"/>
          </a:p>
        </p:txBody>
      </p:sp>
    </p:spTree>
    <p:extLst>
      <p:ext uri="{BB962C8B-B14F-4D97-AF65-F5344CB8AC3E}">
        <p14:creationId xmlns:p14="http://schemas.microsoft.com/office/powerpoint/2010/main" val="5075207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sp>
        <p:nvSpPr>
          <p:cNvPr id="1027" name="Rectangle 3"/>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1028" name="Rectangle 4">
            <a:extLst>
              <a:ext uri="{FF2B5EF4-FFF2-40B4-BE49-F238E27FC236}">
                <a16:creationId xmlns:a16="http://schemas.microsoft.com/office/drawing/2014/main" xmlns="" id="{2A4F95C0-8779-418D-AECA-3BA708C298CE}"/>
              </a:ext>
            </a:extLst>
          </p:cNvPr>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panose="020B0604020202020204" pitchFamily="34" charset="0"/>
                <a:ea typeface="宋体" panose="02010600030101010101" pitchFamily="2" charset="-122"/>
              </a:defRPr>
            </a:lvl1pPr>
          </a:lstStyle>
          <a:p>
            <a:pPr>
              <a:defRPr/>
            </a:pPr>
            <a:endParaRPr lang="zh-CN" altLang="zh-CN"/>
          </a:p>
        </p:txBody>
      </p:sp>
      <p:sp>
        <p:nvSpPr>
          <p:cNvPr id="1029" name="Rectangle 5">
            <a:extLst>
              <a:ext uri="{FF2B5EF4-FFF2-40B4-BE49-F238E27FC236}">
                <a16:creationId xmlns:a16="http://schemas.microsoft.com/office/drawing/2014/main" xmlns="" id="{A7B0C2DD-BB03-467F-8696-4C047CA48FEB}"/>
              </a:ext>
            </a:extLst>
          </p:cNvPr>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panose="020B0604020202020204" pitchFamily="34" charset="0"/>
                <a:ea typeface="宋体" panose="02010600030101010101" pitchFamily="2" charset="-122"/>
              </a:defRPr>
            </a:lvl1pPr>
          </a:lstStyle>
          <a:p>
            <a:pPr>
              <a:defRPr/>
            </a:pPr>
            <a:endParaRPr lang="zh-CN" altLang="zh-CN"/>
          </a:p>
        </p:txBody>
      </p:sp>
      <p:sp>
        <p:nvSpPr>
          <p:cNvPr id="1030" name="Rectangle 6">
            <a:extLst>
              <a:ext uri="{FF2B5EF4-FFF2-40B4-BE49-F238E27FC236}">
                <a16:creationId xmlns:a16="http://schemas.microsoft.com/office/drawing/2014/main" xmlns="" id="{A12BE035-C997-40E3-95C4-14793CBB9066}"/>
              </a:ext>
            </a:extLst>
          </p:cNvPr>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atin typeface="Arial" panose="020B0604020202020204" pitchFamily="34" charset="0"/>
                <a:ea typeface="宋体" panose="02010600030101010101" pitchFamily="2" charset="-122"/>
              </a:defRPr>
            </a:lvl1pPr>
          </a:lstStyle>
          <a:p>
            <a:pPr>
              <a:defRPr/>
            </a:pPr>
            <a:fld id="{A11CEE84-8969-5A48-B9BE-BD642BC83D4C}" type="slidenum">
              <a:rPr lang="en-US" altLang="zh-CN"/>
              <a:pPr>
                <a:defRPr/>
              </a:pPr>
              <a:t>‹#›</a:t>
            </a:fld>
            <a:endParaRPr lang="zh-CN" altLang="zh-CN"/>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ctr" rtl="0" eaLnBrk="0" fontAlgn="base" hangingPunct="0">
        <a:spcBef>
          <a:spcPct val="0"/>
        </a:spcBef>
        <a:spcAft>
          <a:spcPct val="0"/>
        </a:spcAft>
        <a:defRPr sz="4400">
          <a:solidFill>
            <a:schemeClr val="tx2"/>
          </a:solidFill>
          <a:latin typeface="+mj-lt"/>
          <a:ea typeface="+mj-ea"/>
          <a:cs typeface="宋体"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cs typeface="宋体" charset="0"/>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宋体" charset="0"/>
        </a:defRPr>
      </a:lvl1pPr>
      <a:lvl2pPr marL="742950" indent="-285750" algn="l" rtl="0" eaLnBrk="0" fontAlgn="base" hangingPunct="0">
        <a:spcBef>
          <a:spcPct val="20000"/>
        </a:spcBef>
        <a:spcAft>
          <a:spcPct val="0"/>
        </a:spcAft>
        <a:buChar char="–"/>
        <a:defRPr sz="2800">
          <a:solidFill>
            <a:schemeClr val="tx1"/>
          </a:solidFill>
          <a:latin typeface="+mn-lt"/>
          <a:ea typeface="+mn-ea"/>
          <a:cs typeface="宋体" charset="0"/>
        </a:defRPr>
      </a:lvl2pPr>
      <a:lvl3pPr marL="1143000" indent="-228600" algn="l" rtl="0" eaLnBrk="0" fontAlgn="base" hangingPunct="0">
        <a:spcBef>
          <a:spcPct val="20000"/>
        </a:spcBef>
        <a:spcAft>
          <a:spcPct val="0"/>
        </a:spcAft>
        <a:buChar char="•"/>
        <a:defRPr sz="2400">
          <a:solidFill>
            <a:schemeClr val="tx1"/>
          </a:solidFill>
          <a:latin typeface="+mn-lt"/>
          <a:ea typeface="+mn-ea"/>
          <a:cs typeface="宋体" charset="0"/>
        </a:defRPr>
      </a:lvl3pPr>
      <a:lvl4pPr marL="1600200" indent="-228600" algn="l" rtl="0" eaLnBrk="0" fontAlgn="base" hangingPunct="0">
        <a:spcBef>
          <a:spcPct val="20000"/>
        </a:spcBef>
        <a:spcAft>
          <a:spcPct val="0"/>
        </a:spcAft>
        <a:buChar char="–"/>
        <a:defRPr sz="2000">
          <a:solidFill>
            <a:schemeClr val="tx1"/>
          </a:solidFill>
          <a:latin typeface="+mn-lt"/>
          <a:ea typeface="+mn-ea"/>
          <a:cs typeface="宋体" charset="0"/>
        </a:defRPr>
      </a:lvl4pPr>
      <a:lvl5pPr marL="2057400" indent="-228600" algn="l" rtl="0" eaLnBrk="0" fontAlgn="base" hangingPunct="0">
        <a:spcBef>
          <a:spcPct val="20000"/>
        </a:spcBef>
        <a:spcAft>
          <a:spcPct val="0"/>
        </a:spcAft>
        <a:buChar char="»"/>
        <a:defRPr sz="2000">
          <a:solidFill>
            <a:schemeClr val="tx1"/>
          </a:solidFill>
          <a:latin typeface="+mn-lt"/>
          <a:ea typeface="+mn-ea"/>
          <a:cs typeface="宋体" charset="0"/>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2.png"/><Relationship Id="rId10" Type="http://schemas.openxmlformats.org/officeDocument/2006/relationships/image" Target="../media/image4.png"/><Relationship Id="rId11"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6.tiff"/><Relationship Id="rId5" Type="http://schemas.openxmlformats.org/officeDocument/2006/relationships/image" Target="../media/image7.tiff"/><Relationship Id="rId6"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5"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4659"/>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a:extLst>
              <a:ext uri="{FF2B5EF4-FFF2-40B4-BE49-F238E27FC236}">
                <a16:creationId xmlns:a16="http://schemas.microsoft.com/office/drawing/2014/main" xmlns="" id="{C1BDF7FE-D4C6-42CC-A22D-B0A0F3D89351}"/>
              </a:ext>
            </a:extLst>
          </p:cNvPr>
          <p:cNvSpPr/>
          <p:nvPr/>
        </p:nvSpPr>
        <p:spPr>
          <a:xfrm>
            <a:off x="0" y="3768725"/>
            <a:ext cx="12192000" cy="2435225"/>
          </a:xfrm>
          <a:prstGeom prst="rect">
            <a:avLst/>
          </a:prstGeom>
          <a:solidFill>
            <a:srgbClr val="75BB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4400" dirty="0"/>
          </a:p>
        </p:txBody>
      </p:sp>
      <p:sp>
        <p:nvSpPr>
          <p:cNvPr id="15" name="Rectangle 4"/>
          <p:cNvSpPr>
            <a:spLocks noChangeArrowheads="1"/>
          </p:cNvSpPr>
          <p:nvPr/>
        </p:nvSpPr>
        <p:spPr bwMode="auto">
          <a:xfrm>
            <a:off x="546100" y="4113213"/>
            <a:ext cx="3455988"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16" name="Text Box 10"/>
          <p:cNvSpPr txBox="1">
            <a:spLocks noChangeArrowheads="1"/>
          </p:cNvSpPr>
          <p:nvPr/>
        </p:nvSpPr>
        <p:spPr bwMode="auto">
          <a:xfrm>
            <a:off x="7556877" y="3836076"/>
            <a:ext cx="35623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lgn="r">
              <a:spcBef>
                <a:spcPct val="50000"/>
              </a:spcBef>
              <a:buFontTx/>
              <a:buNone/>
            </a:pPr>
            <a:r>
              <a:rPr lang="en-US" altLang="zh-CN" sz="1800" dirty="0" smtClean="0">
                <a:solidFill>
                  <a:schemeClr val="bg1"/>
                </a:solidFill>
                <a:latin typeface="微软雅黑" charset="-122"/>
                <a:ea typeface="微软雅黑" charset="-122"/>
              </a:rPr>
              <a:t> </a:t>
            </a:r>
            <a:r>
              <a:rPr lang="en-US" altLang="zh-CN" sz="1800" dirty="0" err="1" smtClean="0">
                <a:solidFill>
                  <a:schemeClr val="bg1"/>
                </a:solidFill>
                <a:latin typeface="微软雅黑" charset="-122"/>
                <a:ea typeface="微软雅黑" charset="-122"/>
              </a:rPr>
              <a:t>PatSnap</a:t>
            </a:r>
            <a:r>
              <a:rPr lang="en-US" altLang="zh-CN" sz="1800" dirty="0" smtClean="0">
                <a:solidFill>
                  <a:schemeClr val="bg1"/>
                </a:solidFill>
                <a:latin typeface="微软雅黑" charset="-122"/>
                <a:ea typeface="微软雅黑" charset="-122"/>
              </a:rPr>
              <a:t> Hackathon</a:t>
            </a:r>
            <a:endParaRPr lang="zh-CN" altLang="en-US" sz="1800" dirty="0">
              <a:solidFill>
                <a:schemeClr val="bg1"/>
              </a:solidFill>
              <a:latin typeface="微软雅黑" charset="-122"/>
              <a:ea typeface="微软雅黑" charset="-122"/>
            </a:endParaRPr>
          </a:p>
        </p:txBody>
      </p:sp>
      <p:sp>
        <p:nvSpPr>
          <p:cNvPr id="17" name="Rectangle 17"/>
          <p:cNvSpPr>
            <a:spLocks noChangeArrowheads="1"/>
          </p:cNvSpPr>
          <p:nvPr/>
        </p:nvSpPr>
        <p:spPr bwMode="auto">
          <a:xfrm>
            <a:off x="546100" y="4113213"/>
            <a:ext cx="144463" cy="17653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19" name="Rectangle 19"/>
          <p:cNvSpPr>
            <a:spLocks noChangeArrowheads="1"/>
          </p:cNvSpPr>
          <p:nvPr/>
        </p:nvSpPr>
        <p:spPr bwMode="auto">
          <a:xfrm>
            <a:off x="906462" y="5075238"/>
            <a:ext cx="10341443" cy="4571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21" name="Text Box 21"/>
          <p:cNvSpPr txBox="1">
            <a:spLocks noChangeArrowheads="1"/>
          </p:cNvSpPr>
          <p:nvPr/>
        </p:nvSpPr>
        <p:spPr bwMode="auto">
          <a:xfrm>
            <a:off x="7884462" y="5425316"/>
            <a:ext cx="299402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lgn="r">
              <a:spcBef>
                <a:spcPct val="50000"/>
              </a:spcBef>
              <a:buFontTx/>
              <a:buNone/>
            </a:pPr>
            <a:r>
              <a:rPr lang="zh-CN" altLang="en-US" sz="1800" dirty="0">
                <a:solidFill>
                  <a:schemeClr val="bg1"/>
                </a:solidFill>
                <a:latin typeface="微软雅黑" charset="-122"/>
                <a:ea typeface="微软雅黑" charset="-122"/>
              </a:rPr>
              <a:t> </a:t>
            </a:r>
            <a:r>
              <a:rPr lang="en-US" altLang="zh-CN" sz="2400" dirty="0">
                <a:solidFill>
                  <a:schemeClr val="bg1"/>
                </a:solidFill>
                <a:latin typeface="微软雅黑" charset="-122"/>
                <a:ea typeface="微软雅黑" charset="-122"/>
              </a:rPr>
              <a:t>New Hello World</a:t>
            </a:r>
          </a:p>
        </p:txBody>
      </p:sp>
      <p:sp>
        <p:nvSpPr>
          <p:cNvPr id="22" name="Rectangle 22"/>
          <p:cNvSpPr>
            <a:spLocks noChangeArrowheads="1"/>
          </p:cNvSpPr>
          <p:nvPr/>
        </p:nvSpPr>
        <p:spPr bwMode="auto">
          <a:xfrm>
            <a:off x="546100" y="5735638"/>
            <a:ext cx="2447925" cy="1428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23" name="Rectangle 23"/>
          <p:cNvSpPr>
            <a:spLocks noChangeArrowheads="1"/>
          </p:cNvSpPr>
          <p:nvPr/>
        </p:nvSpPr>
        <p:spPr bwMode="auto">
          <a:xfrm rot="-5400000">
            <a:off x="2800350" y="5651501"/>
            <a:ext cx="287337" cy="14446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grpSp>
        <p:nvGrpSpPr>
          <p:cNvPr id="28" name="Group 28"/>
          <p:cNvGrpSpPr>
            <a:grpSpLocks/>
          </p:cNvGrpSpPr>
          <p:nvPr/>
        </p:nvGrpSpPr>
        <p:grpSpPr bwMode="auto">
          <a:xfrm rot="10800000">
            <a:off x="11247906" y="3993214"/>
            <a:ext cx="287337" cy="2093912"/>
            <a:chOff x="431" y="1612"/>
            <a:chExt cx="181" cy="1319"/>
          </a:xfrm>
        </p:grpSpPr>
        <p:sp>
          <p:nvSpPr>
            <p:cNvPr id="3091" name="Line 29"/>
            <p:cNvSpPr>
              <a:spLocks noChangeShapeType="1"/>
            </p:cNvSpPr>
            <p:nvPr/>
          </p:nvSpPr>
          <p:spPr bwMode="auto">
            <a:xfrm>
              <a:off x="431" y="1612"/>
              <a:ext cx="181"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2" name="Line 30"/>
            <p:cNvSpPr>
              <a:spLocks noChangeShapeType="1"/>
            </p:cNvSpPr>
            <p:nvPr/>
          </p:nvSpPr>
          <p:spPr bwMode="auto">
            <a:xfrm>
              <a:off x="431" y="1616"/>
              <a:ext cx="0"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3" name="Line 31"/>
            <p:cNvSpPr>
              <a:spLocks noChangeShapeType="1"/>
            </p:cNvSpPr>
            <p:nvPr/>
          </p:nvSpPr>
          <p:spPr bwMode="auto">
            <a:xfrm>
              <a:off x="431" y="2931"/>
              <a:ext cx="181"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pic>
        <p:nvPicPr>
          <p:cNvPr id="3086"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35401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 name="Group 28"/>
          <p:cNvGrpSpPr>
            <a:grpSpLocks/>
          </p:cNvGrpSpPr>
          <p:nvPr/>
        </p:nvGrpSpPr>
        <p:grpSpPr bwMode="auto">
          <a:xfrm>
            <a:off x="403225" y="3951288"/>
            <a:ext cx="287338" cy="2093912"/>
            <a:chOff x="431" y="1612"/>
            <a:chExt cx="181" cy="1319"/>
          </a:xfrm>
        </p:grpSpPr>
        <p:sp>
          <p:nvSpPr>
            <p:cNvPr id="3088" name="Line 29"/>
            <p:cNvSpPr>
              <a:spLocks noChangeShapeType="1"/>
            </p:cNvSpPr>
            <p:nvPr/>
          </p:nvSpPr>
          <p:spPr bwMode="auto">
            <a:xfrm>
              <a:off x="431" y="1612"/>
              <a:ext cx="181"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89" name="Line 30"/>
            <p:cNvSpPr>
              <a:spLocks noChangeShapeType="1"/>
            </p:cNvSpPr>
            <p:nvPr/>
          </p:nvSpPr>
          <p:spPr bwMode="auto">
            <a:xfrm>
              <a:off x="431" y="1616"/>
              <a:ext cx="0" cy="1315"/>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sp>
          <p:nvSpPr>
            <p:cNvPr id="3090" name="Line 31"/>
            <p:cNvSpPr>
              <a:spLocks noChangeShapeType="1"/>
            </p:cNvSpPr>
            <p:nvPr/>
          </p:nvSpPr>
          <p:spPr bwMode="auto">
            <a:xfrm>
              <a:off x="431" y="2931"/>
              <a:ext cx="181"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a:p>
          </p:txBody>
        </p:sp>
      </p:grpSp>
      <p:sp>
        <p:nvSpPr>
          <p:cNvPr id="3" name="矩形 2"/>
          <p:cNvSpPr/>
          <p:nvPr/>
        </p:nvSpPr>
        <p:spPr>
          <a:xfrm>
            <a:off x="806450" y="4332284"/>
            <a:ext cx="10709455" cy="707886"/>
          </a:xfrm>
          <a:prstGeom prst="rect">
            <a:avLst/>
          </a:prstGeom>
        </p:spPr>
        <p:txBody>
          <a:bodyPr wrap="square">
            <a:spAutoFit/>
          </a:bodyPr>
          <a:lstStyle/>
          <a:p>
            <a:pPr algn="ctr">
              <a:defRPr/>
            </a:pPr>
            <a:r>
              <a:rPr lang="en-US" altLang="zh-CN" sz="4000" smtClean="0">
                <a:solidFill>
                  <a:schemeClr val="bg1"/>
                </a:solidFill>
                <a:latin typeface="Microsoft YaHei" charset="-122"/>
                <a:ea typeface="Microsoft YaHei" charset="-122"/>
                <a:cs typeface="Microsoft YaHei" charset="-122"/>
              </a:rPr>
              <a:t>WeChat Platform Recommendation </a:t>
            </a:r>
            <a:r>
              <a:rPr lang="en-US" altLang="zh-CN" sz="4000" dirty="0" smtClean="0">
                <a:solidFill>
                  <a:schemeClr val="bg1"/>
                </a:solidFill>
                <a:latin typeface="Microsoft YaHei" charset="-122"/>
                <a:ea typeface="Microsoft YaHei" charset="-122"/>
                <a:cs typeface="Microsoft YaHei" charset="-122"/>
              </a:rPr>
              <a:t>S</a:t>
            </a:r>
            <a:r>
              <a:rPr lang="en-US" altLang="zh-CN" sz="4000" smtClean="0">
                <a:solidFill>
                  <a:schemeClr val="bg1"/>
                </a:solidFill>
                <a:latin typeface="Microsoft YaHei" charset="-122"/>
                <a:ea typeface="Microsoft YaHei" charset="-122"/>
                <a:cs typeface="Microsoft YaHei" charset="-122"/>
              </a:rPr>
              <a:t>ystem</a:t>
            </a:r>
            <a:endParaRPr lang="zh-CN" altLang="en-US" sz="4000" dirty="0">
              <a:solidFill>
                <a:schemeClr val="bg1"/>
              </a:solidFill>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1">
            <a:extLst>
              <a:ext uri="{FF2B5EF4-FFF2-40B4-BE49-F238E27FC236}">
                <a16:creationId xmlns:a16="http://schemas.microsoft.com/office/drawing/2014/main" xmlns="" id="{35E46375-C731-44DC-9608-1C7FCCD79635}"/>
              </a:ext>
            </a:extLst>
          </p:cNvPr>
          <p:cNvSpPr txBox="1">
            <a:spLocks noChangeArrowheads="1"/>
          </p:cNvSpPr>
          <p:nvPr/>
        </p:nvSpPr>
        <p:spPr bwMode="auto">
          <a:xfrm>
            <a:off x="2435225" y="2806700"/>
            <a:ext cx="7294563"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defTabSz="4572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6600" cap="all" dirty="0">
                <a:solidFill>
                  <a:schemeClr val="bg1"/>
                </a:solidFill>
              </a:rPr>
              <a:t>Thank you all!</a:t>
            </a:r>
          </a:p>
        </p:txBody>
      </p:sp>
      <p:pic>
        <p:nvPicPr>
          <p:cNvPr id="1126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6025" y="6265863"/>
            <a:ext cx="1712913"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a:grpSpLocks/>
          </p:cNvGrpSpPr>
          <p:nvPr/>
        </p:nvGrpSpPr>
        <p:grpSpPr bwMode="auto">
          <a:xfrm>
            <a:off x="3784600" y="3990975"/>
            <a:ext cx="4386263" cy="44450"/>
            <a:chOff x="2404630" y="2852103"/>
            <a:chExt cx="4386695" cy="45720"/>
          </a:xfrm>
        </p:grpSpPr>
        <p:sp>
          <p:nvSpPr>
            <p:cNvPr id="7" name="任意多边形 3">
              <a:extLst>
                <a:ext uri="{FF2B5EF4-FFF2-40B4-BE49-F238E27FC236}">
                  <a16:creationId xmlns:a16="http://schemas.microsoft.com/office/drawing/2014/main" xmlns="" id="{95336503-ABAC-4F0F-8E3F-90359C85A36D}"/>
                </a:ext>
              </a:extLst>
            </p:cNvPr>
            <p:cNvSpPr/>
            <p:nvPr/>
          </p:nvSpPr>
          <p:spPr>
            <a:xfrm>
              <a:off x="2404630" y="2872098"/>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任意多边形 17">
              <a:extLst>
                <a:ext uri="{FF2B5EF4-FFF2-40B4-BE49-F238E27FC236}">
                  <a16:creationId xmlns:a16="http://schemas.microsoft.com/office/drawing/2014/main" xmlns="" id="{2E444CCA-FD30-4811-82E2-8F80F46BE1E2}"/>
                </a:ext>
              </a:extLst>
            </p:cNvPr>
            <p:cNvSpPr/>
            <p:nvPr/>
          </p:nvSpPr>
          <p:spPr>
            <a:xfrm flipH="1">
              <a:off x="4600575" y="2872098"/>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椭圆 8">
              <a:extLst>
                <a:ext uri="{FF2B5EF4-FFF2-40B4-BE49-F238E27FC236}">
                  <a16:creationId xmlns:a16="http://schemas.microsoft.com/office/drawing/2014/main" xmlns="" id="{123C3A97-2216-405D-AB79-7628C1EE5CC4}"/>
                </a:ext>
              </a:extLst>
            </p:cNvPr>
            <p:cNvSpPr/>
            <p:nvPr/>
          </p:nvSpPr>
          <p:spPr>
            <a:xfrm>
              <a:off x="4479697" y="2852103"/>
              <a:ext cx="46042"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矩形 1"/>
          <p:cNvSpPr/>
          <p:nvPr/>
        </p:nvSpPr>
        <p:spPr>
          <a:xfrm>
            <a:off x="3138596" y="1648701"/>
            <a:ext cx="6096000" cy="461665"/>
          </a:xfrm>
          <a:prstGeom prst="rect">
            <a:avLst/>
          </a:prstGeom>
        </p:spPr>
        <p:txBody>
          <a:bodyPr>
            <a:spAutoFit/>
          </a:bodyPr>
          <a:lstStyle/>
          <a:p>
            <a:pPr eaLnBrk="1" hangingPunct="1"/>
            <a:r>
              <a:rPr lang="zh-CN" altLang="en-US" sz="2400" dirty="0">
                <a:solidFill>
                  <a:srgbClr val="FFFFFF"/>
                </a:solidFill>
                <a:latin typeface="Microsoft YaHei" charset="-122"/>
                <a:ea typeface="Microsoft YaHei" charset="-122"/>
                <a:cs typeface="Microsoft YaHei" charset="-122"/>
              </a:rPr>
              <a:t>黑客： 桐桐， 花花，晨尧，</a:t>
            </a:r>
            <a:r>
              <a:rPr lang="zh-CN" altLang="en-US" sz="2400" dirty="0" smtClean="0">
                <a:solidFill>
                  <a:srgbClr val="FFFFFF"/>
                </a:solidFill>
                <a:latin typeface="Microsoft YaHei" charset="-122"/>
                <a:ea typeface="Microsoft YaHei" charset="-122"/>
                <a:cs typeface="Microsoft YaHei" charset="-122"/>
              </a:rPr>
              <a:t>英杰</a:t>
            </a:r>
            <a:r>
              <a:rPr lang="en-US" altLang="zh-CN" sz="2400" dirty="0" smtClean="0">
                <a:solidFill>
                  <a:srgbClr val="FFFFFF"/>
                </a:solidFill>
                <a:latin typeface="Microsoft YaHei" charset="-122"/>
                <a:ea typeface="Microsoft YaHei" charset="-122"/>
                <a:cs typeface="Microsoft YaHei" charset="-122"/>
              </a:rPr>
              <a:t>, </a:t>
            </a:r>
            <a:r>
              <a:rPr lang="zh-CN" altLang="en-US" sz="2400" dirty="0" smtClean="0">
                <a:solidFill>
                  <a:srgbClr val="FFFFFF"/>
                </a:solidFill>
                <a:latin typeface="Microsoft YaHei" charset="-122"/>
                <a:ea typeface="Microsoft YaHei" charset="-122"/>
                <a:cs typeface="Microsoft YaHei" charset="-122"/>
              </a:rPr>
              <a:t>逸</a:t>
            </a:r>
            <a:r>
              <a:rPr lang="zh-CN" altLang="en-US" sz="2400" dirty="0" smtClean="0">
                <a:solidFill>
                  <a:srgbClr val="FFFFFF"/>
                </a:solidFill>
                <a:latin typeface="Microsoft YaHei" charset="-122"/>
                <a:ea typeface="Microsoft YaHei" charset="-122"/>
                <a:cs typeface="Microsoft YaHei" charset="-122"/>
              </a:rPr>
              <a:t>馨</a:t>
            </a:r>
            <a:endParaRPr lang="en-US" altLang="zh-CN" sz="2400" dirty="0">
              <a:solidFill>
                <a:srgbClr val="FFFFFF"/>
              </a:solidFill>
              <a:latin typeface="Microsoft YaHei" charset="-122"/>
              <a:ea typeface="Microsoft YaHei" charset="-122"/>
              <a:cs typeface="Microsoft YaHei" charset="-122"/>
            </a:endParaRPr>
          </a:p>
        </p:txBody>
      </p:sp>
      <p:sp>
        <p:nvSpPr>
          <p:cNvPr id="3" name="矩形 2"/>
          <p:cNvSpPr/>
          <p:nvPr/>
        </p:nvSpPr>
        <p:spPr>
          <a:xfrm>
            <a:off x="4463808" y="746535"/>
            <a:ext cx="2970145" cy="461665"/>
          </a:xfrm>
          <a:prstGeom prst="rect">
            <a:avLst/>
          </a:prstGeom>
        </p:spPr>
        <p:txBody>
          <a:bodyPr wrap="square">
            <a:spAutoFit/>
          </a:bodyPr>
          <a:lstStyle/>
          <a:p>
            <a:r>
              <a:rPr lang="en-US" altLang="zh-CN" sz="2400" dirty="0">
                <a:solidFill>
                  <a:schemeClr val="bg1"/>
                </a:solidFill>
                <a:latin typeface="微软雅黑" charset="-122"/>
                <a:ea typeface="微软雅黑" charset="-122"/>
              </a:rPr>
              <a:t>New Hello World</a:t>
            </a:r>
            <a:endParaRPr lang="zh-CN" altLang="en-US" sz="2400"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ppt_x"/>
                                          </p:val>
                                        </p:tav>
                                        <p:tav tm="100000">
                                          <p:val>
                                            <p:strVal val="#ppt_x"/>
                                          </p:val>
                                        </p:tav>
                                      </p:tavLst>
                                    </p:anim>
                                    <p:anim calcmode="lin" valueType="num">
                                      <p:cBhvr additive="base">
                                        <p:cTn id="8" dur="2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6">
            <a:extLst>
              <a:ext uri="{FF2B5EF4-FFF2-40B4-BE49-F238E27FC236}">
                <a16:creationId xmlns:a16="http://schemas.microsoft.com/office/drawing/2014/main" xmlns="" id="{B2586C15-7C25-452F-9280-E52F41A98266}"/>
              </a:ext>
            </a:extLst>
          </p:cNvPr>
          <p:cNvSpPr/>
          <p:nvPr/>
        </p:nvSpPr>
        <p:spPr>
          <a:xfrm>
            <a:off x="467402" y="2093039"/>
            <a:ext cx="2634593" cy="2674740"/>
          </a:xfrm>
          <a:prstGeom prst="rect">
            <a:avLst/>
          </a:prstGeom>
          <a:noFill/>
          <a:ln w="12700">
            <a:solidFill>
              <a:srgbClr val="75BB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a:p>
        </p:txBody>
      </p:sp>
      <p:sp>
        <p:nvSpPr>
          <p:cNvPr id="3" name="PA_矩形 5">
            <a:extLst>
              <a:ext uri="{FF2B5EF4-FFF2-40B4-BE49-F238E27FC236}">
                <a16:creationId xmlns:a16="http://schemas.microsoft.com/office/drawing/2014/main" xmlns="" id="{F0B89E0C-294E-45C6-A7F4-6ABAF9204491}"/>
              </a:ext>
            </a:extLst>
          </p:cNvPr>
          <p:cNvSpPr/>
          <p:nvPr/>
        </p:nvSpPr>
        <p:spPr>
          <a:xfrm>
            <a:off x="1757692" y="2976512"/>
            <a:ext cx="2688605" cy="560966"/>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dist">
              <a:defRPr/>
            </a:pPr>
            <a:r>
              <a:rPr lang="en-US" altLang="zh-CN" sz="2000" b="1" dirty="0">
                <a:solidFill>
                  <a:schemeClr val="bg1"/>
                </a:solidFill>
                <a:latin typeface="微软雅黑" panose="020B0503020204020204" pitchFamily="34" charset="-122"/>
                <a:ea typeface="微软雅黑" panose="020B0503020204020204" pitchFamily="34" charset="-122"/>
              </a:rPr>
              <a:t>Show</a:t>
            </a:r>
            <a:r>
              <a:rPr lang="zh-CN" altLang="en-US" sz="2000" b="1" dirty="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Begin!</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PA_矩形 8">
            <a:extLst>
              <a:ext uri="{FF2B5EF4-FFF2-40B4-BE49-F238E27FC236}">
                <a16:creationId xmlns:a16="http://schemas.microsoft.com/office/drawing/2014/main" xmlns="" id="{5B3DBC82-B8E5-4171-9A64-4DE146F59DBB}"/>
              </a:ext>
            </a:extLst>
          </p:cNvPr>
          <p:cNvSpPr/>
          <p:nvPr/>
        </p:nvSpPr>
        <p:spPr>
          <a:xfrm>
            <a:off x="4858368" y="2833688"/>
            <a:ext cx="457200" cy="439737"/>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1</a:t>
            </a:r>
            <a:endParaRPr lang="zh-CN" altLang="en-US" dirty="0">
              <a:solidFill>
                <a:schemeClr val="accent3"/>
              </a:solidFill>
            </a:endParaRPr>
          </a:p>
        </p:txBody>
      </p:sp>
      <p:sp>
        <p:nvSpPr>
          <p:cNvPr id="6" name="PA_文本框 24">
            <a:extLst>
              <a:ext uri="{FF2B5EF4-FFF2-40B4-BE49-F238E27FC236}">
                <a16:creationId xmlns:a16="http://schemas.microsoft.com/office/drawing/2014/main" xmlns="" id="{2507F546-DA68-4503-8A0B-72CFFD222CB4}"/>
              </a:ext>
            </a:extLst>
          </p:cNvPr>
          <p:cNvSpPr txBox="1">
            <a:spLocks noChangeArrowheads="1"/>
          </p:cNvSpPr>
          <p:nvPr/>
        </p:nvSpPr>
        <p:spPr bwMode="auto">
          <a:xfrm>
            <a:off x="5291180" y="2887663"/>
            <a:ext cx="27066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None/>
            </a:pPr>
            <a:r>
              <a:rPr lang="en-US" altLang="zh-CN" sz="2000" dirty="0" smtClean="0">
                <a:solidFill>
                  <a:srgbClr val="75BB00"/>
                </a:solidFill>
                <a:latin typeface="微软雅黑" charset="-122"/>
                <a:ea typeface="微软雅黑" charset="-122"/>
                <a:cs typeface="Arial" charset="0"/>
              </a:rPr>
              <a:t>Motivation</a:t>
            </a:r>
            <a:endParaRPr lang="zh-CN" altLang="en-US" sz="2000" dirty="0">
              <a:solidFill>
                <a:srgbClr val="75BB00"/>
              </a:solidFill>
              <a:latin typeface="微软雅黑" charset="-122"/>
              <a:ea typeface="微软雅黑" charset="-122"/>
              <a:cs typeface="Arial" charset="0"/>
            </a:endParaRPr>
          </a:p>
        </p:txBody>
      </p:sp>
      <p:sp>
        <p:nvSpPr>
          <p:cNvPr id="13" name="PA_矩形 16">
            <a:extLst>
              <a:ext uri="{FF2B5EF4-FFF2-40B4-BE49-F238E27FC236}">
                <a16:creationId xmlns:a16="http://schemas.microsoft.com/office/drawing/2014/main" xmlns="" id="{3D1642AF-B40C-4EB0-927D-766F547464C1}"/>
              </a:ext>
            </a:extLst>
          </p:cNvPr>
          <p:cNvSpPr/>
          <p:nvPr/>
        </p:nvSpPr>
        <p:spPr>
          <a:xfrm>
            <a:off x="1330325" y="4195763"/>
            <a:ext cx="2338388" cy="307777"/>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defRPr/>
            </a:pPr>
            <a:r>
              <a:rPr lang="en-US" altLang="zh-CN" sz="1400" cap="all" dirty="0">
                <a:solidFill>
                  <a:schemeClr val="accent3"/>
                </a:solidFill>
              </a:rPr>
              <a:t>IF</a:t>
            </a:r>
            <a:endParaRPr lang="zh-CN" altLang="en-US" b="1" cap="all" dirty="0">
              <a:solidFill>
                <a:srgbClr val="75BB00"/>
              </a:solidFill>
            </a:endParaRPr>
          </a:p>
        </p:txBody>
      </p:sp>
      <p:sp>
        <p:nvSpPr>
          <p:cNvPr id="14" name="PA_矩形 8">
            <a:extLst>
              <a:ext uri="{FF2B5EF4-FFF2-40B4-BE49-F238E27FC236}">
                <a16:creationId xmlns:a16="http://schemas.microsoft.com/office/drawing/2014/main" xmlns="" id="{A5FAA00E-3EAB-4B5A-87E6-18F9350F2A3A}"/>
              </a:ext>
            </a:extLst>
          </p:cNvPr>
          <p:cNvSpPr/>
          <p:nvPr/>
        </p:nvSpPr>
        <p:spPr>
          <a:xfrm>
            <a:off x="4858368" y="4512707"/>
            <a:ext cx="457200" cy="439738"/>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3</a:t>
            </a:r>
            <a:endParaRPr lang="zh-CN" altLang="en-US" dirty="0">
              <a:solidFill>
                <a:schemeClr val="accent3"/>
              </a:solidFill>
            </a:endParaRPr>
          </a:p>
        </p:txBody>
      </p:sp>
      <p:sp>
        <p:nvSpPr>
          <p:cNvPr id="4105" name="PA_文本框 24"/>
          <p:cNvSpPr txBox="1">
            <a:spLocks noChangeArrowheads="1"/>
          </p:cNvSpPr>
          <p:nvPr/>
        </p:nvSpPr>
        <p:spPr bwMode="auto">
          <a:xfrm>
            <a:off x="5301416" y="4554826"/>
            <a:ext cx="295193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000" dirty="0" smtClean="0">
                <a:solidFill>
                  <a:srgbClr val="75BB00"/>
                </a:solidFill>
                <a:latin typeface="微软雅黑" charset="-122"/>
                <a:ea typeface="微软雅黑" charset="-122"/>
                <a:cs typeface="Arial" charset="0"/>
              </a:rPr>
              <a:t>Development Process</a:t>
            </a:r>
            <a:endParaRPr lang="zh-CN" altLang="en-US" sz="2000" dirty="0">
              <a:solidFill>
                <a:srgbClr val="FFFFFF"/>
              </a:solidFill>
              <a:ea typeface="微软雅黑" charset="-122"/>
              <a:cs typeface="Arial" charset="0"/>
            </a:endParaRPr>
          </a:p>
        </p:txBody>
      </p:sp>
      <p:sp>
        <p:nvSpPr>
          <p:cNvPr id="16" name="PA_矩形 8">
            <a:extLst>
              <a:ext uri="{FF2B5EF4-FFF2-40B4-BE49-F238E27FC236}">
                <a16:creationId xmlns:a16="http://schemas.microsoft.com/office/drawing/2014/main" xmlns="" id="{BA6D0DFB-F346-4B16-AED7-0757D65B2F09}"/>
              </a:ext>
            </a:extLst>
          </p:cNvPr>
          <p:cNvSpPr/>
          <p:nvPr/>
        </p:nvSpPr>
        <p:spPr>
          <a:xfrm>
            <a:off x="8757247" y="2833688"/>
            <a:ext cx="457200" cy="441325"/>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4</a:t>
            </a:r>
            <a:endParaRPr lang="zh-CN" altLang="en-US" dirty="0">
              <a:solidFill>
                <a:schemeClr val="accent3"/>
              </a:solidFill>
            </a:endParaRPr>
          </a:p>
        </p:txBody>
      </p:sp>
      <p:sp>
        <p:nvSpPr>
          <p:cNvPr id="4107" name="PA_文本框 24"/>
          <p:cNvSpPr txBox="1">
            <a:spLocks noChangeArrowheads="1"/>
          </p:cNvSpPr>
          <p:nvPr/>
        </p:nvSpPr>
        <p:spPr bwMode="auto">
          <a:xfrm>
            <a:off x="9213421" y="3712330"/>
            <a:ext cx="255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000" dirty="0" smtClean="0">
                <a:solidFill>
                  <a:srgbClr val="75BB00"/>
                </a:solidFill>
                <a:latin typeface="微软雅黑" charset="-122"/>
                <a:ea typeface="微软雅黑" charset="-122"/>
                <a:cs typeface="Arial" charset="0"/>
              </a:rPr>
              <a:t>Black Technology</a:t>
            </a:r>
            <a:endParaRPr lang="en-US" altLang="zh-CN" sz="2000" dirty="0">
              <a:solidFill>
                <a:srgbClr val="75BB00"/>
              </a:solidFill>
              <a:latin typeface="微软雅黑" charset="-122"/>
              <a:ea typeface="微软雅黑" charset="-122"/>
              <a:cs typeface="Arial" charset="0"/>
            </a:endParaRPr>
          </a:p>
        </p:txBody>
      </p:sp>
      <p:sp>
        <p:nvSpPr>
          <p:cNvPr id="18" name="PA_矩形 8">
            <a:extLst>
              <a:ext uri="{FF2B5EF4-FFF2-40B4-BE49-F238E27FC236}">
                <a16:creationId xmlns:a16="http://schemas.microsoft.com/office/drawing/2014/main" xmlns="" id="{23F0EF20-5EEB-4EEA-87E9-23B20BB56045}"/>
              </a:ext>
            </a:extLst>
          </p:cNvPr>
          <p:cNvSpPr/>
          <p:nvPr/>
        </p:nvSpPr>
        <p:spPr>
          <a:xfrm>
            <a:off x="4873272" y="3694867"/>
            <a:ext cx="457200" cy="439738"/>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2</a:t>
            </a:r>
            <a:endParaRPr lang="zh-CN" altLang="en-US" dirty="0">
              <a:solidFill>
                <a:schemeClr val="accent3"/>
              </a:solidFill>
            </a:endParaRPr>
          </a:p>
        </p:txBody>
      </p:sp>
      <p:pic>
        <p:nvPicPr>
          <p:cNvPr id="4114"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35401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PA_文本框 24">
            <a:extLst>
              <a:ext uri="{FF2B5EF4-FFF2-40B4-BE49-F238E27FC236}">
                <a16:creationId xmlns:a16="http://schemas.microsoft.com/office/drawing/2014/main" xmlns="" id="{2507F546-DA68-4503-8A0B-72CFFD222CB4}"/>
              </a:ext>
            </a:extLst>
          </p:cNvPr>
          <p:cNvSpPr txBox="1">
            <a:spLocks noChangeArrowheads="1"/>
          </p:cNvSpPr>
          <p:nvPr/>
        </p:nvSpPr>
        <p:spPr bwMode="auto">
          <a:xfrm>
            <a:off x="5337217" y="3712330"/>
            <a:ext cx="328426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None/>
            </a:pPr>
            <a:r>
              <a:rPr lang="en-US" altLang="zh-CN" sz="2000" smtClean="0">
                <a:solidFill>
                  <a:srgbClr val="75BB00"/>
                </a:solidFill>
                <a:latin typeface="微软雅黑" charset="-122"/>
                <a:ea typeface="微软雅黑" charset="-122"/>
                <a:cs typeface="Arial" charset="0"/>
              </a:rPr>
              <a:t>Product Introduction</a:t>
            </a:r>
            <a:endParaRPr lang="zh-CN" altLang="en-US" sz="2000" dirty="0">
              <a:solidFill>
                <a:srgbClr val="75BB00"/>
              </a:solidFill>
              <a:latin typeface="微软雅黑" charset="-122"/>
              <a:ea typeface="微软雅黑" charset="-122"/>
              <a:cs typeface="Arial" charset="0"/>
            </a:endParaRPr>
          </a:p>
        </p:txBody>
      </p:sp>
      <p:sp>
        <p:nvSpPr>
          <p:cNvPr id="25" name="PA_矩形 8">
            <a:extLst>
              <a:ext uri="{FF2B5EF4-FFF2-40B4-BE49-F238E27FC236}">
                <a16:creationId xmlns:a16="http://schemas.microsoft.com/office/drawing/2014/main" xmlns="" id="{BA6D0DFB-F346-4B16-AED7-0757D65B2F09}"/>
              </a:ext>
            </a:extLst>
          </p:cNvPr>
          <p:cNvSpPr/>
          <p:nvPr/>
        </p:nvSpPr>
        <p:spPr>
          <a:xfrm>
            <a:off x="8757247" y="3640337"/>
            <a:ext cx="457200" cy="441325"/>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5</a:t>
            </a:r>
            <a:endParaRPr lang="zh-CN" altLang="en-US" dirty="0">
              <a:solidFill>
                <a:schemeClr val="accent3"/>
              </a:solidFill>
            </a:endParaRPr>
          </a:p>
        </p:txBody>
      </p:sp>
      <p:sp>
        <p:nvSpPr>
          <p:cNvPr id="26" name="PA_文本框 24"/>
          <p:cNvSpPr txBox="1">
            <a:spLocks noChangeArrowheads="1"/>
          </p:cNvSpPr>
          <p:nvPr/>
        </p:nvSpPr>
        <p:spPr bwMode="auto">
          <a:xfrm>
            <a:off x="9213421" y="4578576"/>
            <a:ext cx="255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000" dirty="0" smtClean="0">
                <a:solidFill>
                  <a:srgbClr val="75BB00"/>
                </a:solidFill>
                <a:latin typeface="微软雅黑" charset="-122"/>
                <a:ea typeface="微软雅黑" charset="-122"/>
                <a:cs typeface="Arial" charset="0"/>
              </a:rPr>
              <a:t>Product Highlights</a:t>
            </a:r>
            <a:endParaRPr lang="zh-CN" altLang="en-US" sz="2800" dirty="0">
              <a:solidFill>
                <a:srgbClr val="FFFFFF"/>
              </a:solidFill>
              <a:ea typeface="微软雅黑" charset="-122"/>
              <a:cs typeface="Arial" charset="0"/>
            </a:endParaRPr>
          </a:p>
        </p:txBody>
      </p:sp>
      <p:sp>
        <p:nvSpPr>
          <p:cNvPr id="17" name="PA_矩形 8">
            <a:extLst>
              <a:ext uri="{FF2B5EF4-FFF2-40B4-BE49-F238E27FC236}">
                <a16:creationId xmlns:a16="http://schemas.microsoft.com/office/drawing/2014/main" xmlns="" id="{FA17FD2D-D44C-1B4D-B9FF-6D16B29B3823}"/>
              </a:ext>
            </a:extLst>
          </p:cNvPr>
          <p:cNvSpPr/>
          <p:nvPr/>
        </p:nvSpPr>
        <p:spPr>
          <a:xfrm>
            <a:off x="8757247" y="4512707"/>
            <a:ext cx="457200" cy="441325"/>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r>
              <a:rPr lang="en-US" altLang="zh-CN" dirty="0">
                <a:solidFill>
                  <a:schemeClr val="accent3"/>
                </a:solidFill>
              </a:rPr>
              <a:t>6</a:t>
            </a:r>
            <a:endParaRPr lang="zh-CN" altLang="en-US" dirty="0">
              <a:solidFill>
                <a:schemeClr val="accent3"/>
              </a:solidFill>
            </a:endParaRPr>
          </a:p>
        </p:txBody>
      </p:sp>
      <p:sp>
        <p:nvSpPr>
          <p:cNvPr id="19" name="PA_文本框 24">
            <a:extLst>
              <a:ext uri="{FF2B5EF4-FFF2-40B4-BE49-F238E27FC236}">
                <a16:creationId xmlns:a16="http://schemas.microsoft.com/office/drawing/2014/main" xmlns="" id="{0C67A23F-40DF-BC48-9E3E-798702DE4C5D}"/>
              </a:ext>
            </a:extLst>
          </p:cNvPr>
          <p:cNvSpPr txBox="1">
            <a:spLocks noChangeArrowheads="1"/>
          </p:cNvSpPr>
          <p:nvPr/>
        </p:nvSpPr>
        <p:spPr bwMode="auto">
          <a:xfrm>
            <a:off x="9213421" y="2887663"/>
            <a:ext cx="25527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000" dirty="0">
                <a:solidFill>
                  <a:srgbClr val="75BB00"/>
                </a:solidFill>
                <a:latin typeface="微软雅黑" charset="-122"/>
                <a:ea typeface="微软雅黑" charset="-122"/>
                <a:cs typeface="Arial" charset="0"/>
              </a:rPr>
              <a:t>Product </a:t>
            </a:r>
            <a:r>
              <a:rPr lang="en-US" altLang="zh-CN" sz="2000" dirty="0" smtClean="0">
                <a:solidFill>
                  <a:srgbClr val="75BB00"/>
                </a:solidFill>
                <a:latin typeface="微软雅黑" charset="-122"/>
                <a:ea typeface="微软雅黑" charset="-122"/>
                <a:cs typeface="Arial" charset="0"/>
              </a:rPr>
              <a:t>Demo</a:t>
            </a:r>
            <a:endParaRPr lang="zh-CN" altLang="en-US" sz="2800" dirty="0">
              <a:solidFill>
                <a:srgbClr val="FFFFFF"/>
              </a:solidFill>
              <a:ea typeface="微软雅黑" charset="-122"/>
              <a:cs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3" name="Text Box 6"/>
          <p:cNvSpPr txBox="1">
            <a:spLocks noChangeArrowheads="1"/>
          </p:cNvSpPr>
          <p:nvPr/>
        </p:nvSpPr>
        <p:spPr bwMode="auto">
          <a:xfrm>
            <a:off x="1090613" y="155575"/>
            <a:ext cx="484028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None/>
            </a:pPr>
            <a:r>
              <a:rPr lang="en-US" altLang="zh-CN" sz="2800" b="1" dirty="0">
                <a:solidFill>
                  <a:srgbClr val="75BB00"/>
                </a:solidFill>
                <a:latin typeface="微软雅黑" charset="-122"/>
                <a:ea typeface="微软雅黑" charset="-122"/>
              </a:rPr>
              <a:t>1.</a:t>
            </a:r>
            <a:r>
              <a:rPr lang="zh-CN" altLang="en-US" sz="2800" b="1" dirty="0">
                <a:solidFill>
                  <a:srgbClr val="75BB00"/>
                </a:solidFill>
                <a:latin typeface="微软雅黑" charset="-122"/>
                <a:ea typeface="微软雅黑" charset="-122"/>
              </a:rPr>
              <a:t> </a:t>
            </a:r>
            <a:r>
              <a:rPr lang="en-US" altLang="zh-CN" sz="2800" b="1" dirty="0" smtClean="0">
                <a:solidFill>
                  <a:srgbClr val="75BB00"/>
                </a:solidFill>
                <a:latin typeface="微软雅黑" charset="-122"/>
                <a:ea typeface="微软雅黑" charset="-122"/>
              </a:rPr>
              <a:t>Motivation</a:t>
            </a:r>
            <a:endParaRPr lang="en-US" altLang="zh-CN" sz="2800" b="1" dirty="0">
              <a:solidFill>
                <a:srgbClr val="75BB00"/>
              </a:solidFill>
              <a:latin typeface="微软雅黑" charset="-122"/>
              <a:ea typeface="微软雅黑" charset="-122"/>
            </a:endParaRPr>
          </a:p>
        </p:txBody>
      </p:sp>
      <p:sp>
        <p:nvSpPr>
          <p:cNvPr id="5124"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5"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6"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graphicFrame>
        <p:nvGraphicFramePr>
          <p:cNvPr id="2" name="图表 18"/>
          <p:cNvGraphicFramePr>
            <a:graphicFrameLocks/>
          </p:cNvGraphicFramePr>
          <p:nvPr>
            <p:extLst>
              <p:ext uri="{D42A27DB-BD31-4B8C-83A1-F6EECF244321}">
                <p14:modId xmlns:p14="http://schemas.microsoft.com/office/powerpoint/2010/main" val="1883221445"/>
              </p:ext>
            </p:extLst>
          </p:nvPr>
        </p:nvGraphicFramePr>
        <p:xfrm>
          <a:off x="739775" y="1903329"/>
          <a:ext cx="5924330" cy="2883393"/>
        </p:xfrm>
        <a:graphic>
          <a:graphicData uri="http://schemas.openxmlformats.org/drawingml/2006/chart">
            <c:chart xmlns:c="http://schemas.openxmlformats.org/drawingml/2006/chart" xmlns:r="http://schemas.openxmlformats.org/officeDocument/2006/relationships" r:id="rId3"/>
          </a:graphicData>
        </a:graphic>
      </p:graphicFrame>
      <p:sp>
        <p:nvSpPr>
          <p:cNvPr id="20" name="文本框 19">
            <a:extLst>
              <a:ext uri="{FF2B5EF4-FFF2-40B4-BE49-F238E27FC236}">
                <a16:creationId xmlns:a16="http://schemas.microsoft.com/office/drawing/2014/main" xmlns="" id="{F19E5BED-1050-41C8-B397-48BB857D13BE}"/>
              </a:ext>
            </a:extLst>
          </p:cNvPr>
          <p:cNvSpPr txBox="1"/>
          <p:nvPr/>
        </p:nvSpPr>
        <p:spPr>
          <a:xfrm>
            <a:off x="912812" y="5764767"/>
            <a:ext cx="2134920" cy="276999"/>
          </a:xfrm>
          <a:prstGeom prst="rect">
            <a:avLst/>
          </a:prstGeom>
          <a:noFill/>
        </p:spPr>
        <p:txBody>
          <a:bodyPr wrap="square">
            <a:spAutoFit/>
          </a:bodyPr>
          <a:lstStyle/>
          <a:p>
            <a:pPr algn="ctr" defTabSz="914400" eaLnBrk="1" fontAlgn="auto" hangingPunct="1">
              <a:defRPr/>
            </a:pPr>
            <a:r>
              <a:rPr lang="en-US" altLang="zh-CN" sz="1200" b="1" kern="0" dirty="0" smtClean="0">
                <a:solidFill>
                  <a:srgbClr val="3A3A3A"/>
                </a:solidFill>
                <a:latin typeface="Arial" panose="020B0604020202020204" pitchFamily="34" charset="0"/>
                <a:ea typeface="宋体" panose="02010600030101010101" pitchFamily="2" charset="-122"/>
              </a:rPr>
              <a:t>Paying Customer</a:t>
            </a:r>
            <a:endParaRPr lang="zh-CN" altLang="en-US" sz="1200" b="1" kern="0" dirty="0">
              <a:solidFill>
                <a:srgbClr val="3A3A3A"/>
              </a:solidFill>
              <a:latin typeface="Arial" panose="020B0604020202020204" pitchFamily="34" charset="0"/>
              <a:ea typeface="宋体" panose="02010600030101010101" pitchFamily="2" charset="-122"/>
            </a:endParaRPr>
          </a:p>
        </p:txBody>
      </p:sp>
      <p:sp>
        <p:nvSpPr>
          <p:cNvPr id="21" name="文本框 20">
            <a:extLst>
              <a:ext uri="{FF2B5EF4-FFF2-40B4-BE49-F238E27FC236}">
                <a16:creationId xmlns:a16="http://schemas.microsoft.com/office/drawing/2014/main" xmlns="" id="{7BD95AE7-C7AB-44C0-B7FC-1FED4D0F0A4B}"/>
              </a:ext>
            </a:extLst>
          </p:cNvPr>
          <p:cNvSpPr txBox="1"/>
          <p:nvPr/>
        </p:nvSpPr>
        <p:spPr>
          <a:xfrm>
            <a:off x="1044512" y="5376972"/>
            <a:ext cx="5138778" cy="276999"/>
          </a:xfrm>
          <a:prstGeom prst="rect">
            <a:avLst/>
          </a:prstGeom>
          <a:noFill/>
        </p:spPr>
        <p:txBody>
          <a:bodyPr wrap="square">
            <a:spAutoFit/>
          </a:bodyPr>
          <a:lstStyle/>
          <a:p>
            <a:pPr algn="ctr" defTabSz="914400" eaLnBrk="1" fontAlgn="auto" hangingPunct="1">
              <a:defRPr/>
            </a:pPr>
            <a:r>
              <a:rPr lang="en-US" altLang="zh-CN" sz="1200" b="1" kern="0" dirty="0" smtClean="0">
                <a:solidFill>
                  <a:srgbClr val="3A3A3A"/>
                </a:solidFill>
                <a:latin typeface="Arial" panose="020B0604020202020204" pitchFamily="34" charset="0"/>
                <a:ea typeface="宋体" panose="02010600030101010101" pitchFamily="2" charset="-122"/>
              </a:rPr>
              <a:t>Follow our WeChat </a:t>
            </a:r>
            <a:r>
              <a:rPr lang="en-US" altLang="zh-CN" sz="1200" b="1" kern="0" smtClean="0">
                <a:solidFill>
                  <a:srgbClr val="3A3A3A"/>
                </a:solidFill>
                <a:latin typeface="Arial" panose="020B0604020202020204" pitchFamily="34" charset="0"/>
                <a:ea typeface="宋体" panose="02010600030101010101" pitchFamily="2" charset="-122"/>
              </a:rPr>
              <a:t>Official </a:t>
            </a:r>
            <a:r>
              <a:rPr lang="en-US" altLang="zh-CN" sz="1200" b="1" kern="0" smtClean="0">
                <a:solidFill>
                  <a:srgbClr val="3A3A3A"/>
                </a:solidFill>
                <a:latin typeface="Arial" panose="020B0604020202020204" pitchFamily="34" charset="0"/>
                <a:ea typeface="宋体" panose="02010600030101010101" pitchFamily="2" charset="-122"/>
              </a:rPr>
              <a:t>Account </a:t>
            </a:r>
            <a:r>
              <a:rPr lang="en-US" altLang="zh-CN" sz="1200" b="1" kern="0" smtClean="0">
                <a:solidFill>
                  <a:srgbClr val="3A3A3A"/>
                </a:solidFill>
                <a:latin typeface="Arial" panose="020B0604020202020204" pitchFamily="34" charset="0"/>
                <a:ea typeface="宋体" panose="02010600030101010101" pitchFamily="2" charset="-122"/>
              </a:rPr>
              <a:t>(</a:t>
            </a:r>
            <a:r>
              <a:rPr lang="en-US" altLang="zh-CN" sz="1200" b="1" kern="0" dirty="0" smtClean="0">
                <a:solidFill>
                  <a:srgbClr val="3A3A3A"/>
                </a:solidFill>
                <a:latin typeface="Arial" panose="020B0604020202020204" pitchFamily="34" charset="0"/>
                <a:ea typeface="宋体" panose="02010600030101010101" pitchFamily="2" charset="-122"/>
              </a:rPr>
              <a:t>maintain original customer)</a:t>
            </a:r>
            <a:endParaRPr lang="en-US" altLang="zh-CN" sz="1200" b="1" kern="0" dirty="0">
              <a:solidFill>
                <a:srgbClr val="3A3A3A"/>
              </a:solidFill>
              <a:latin typeface="Arial" panose="020B0604020202020204" pitchFamily="34" charset="0"/>
              <a:ea typeface="宋体" panose="02010600030101010101" pitchFamily="2" charset="-122"/>
            </a:endParaRPr>
          </a:p>
        </p:txBody>
      </p:sp>
      <p:sp>
        <p:nvSpPr>
          <p:cNvPr id="22" name="文本框 21">
            <a:extLst>
              <a:ext uri="{FF2B5EF4-FFF2-40B4-BE49-F238E27FC236}">
                <a16:creationId xmlns:a16="http://schemas.microsoft.com/office/drawing/2014/main" xmlns="" id="{C9E86A62-A97D-4E66-8268-9342FBF50F7A}"/>
              </a:ext>
            </a:extLst>
          </p:cNvPr>
          <p:cNvSpPr txBox="1"/>
          <p:nvPr/>
        </p:nvSpPr>
        <p:spPr>
          <a:xfrm>
            <a:off x="1232848" y="4963926"/>
            <a:ext cx="1433512" cy="276225"/>
          </a:xfrm>
          <a:prstGeom prst="rect">
            <a:avLst/>
          </a:prstGeom>
          <a:noFill/>
        </p:spPr>
        <p:txBody>
          <a:bodyPr>
            <a:spAutoFit/>
          </a:bodyPr>
          <a:lstStyle/>
          <a:p>
            <a:pPr defTabSz="914400" eaLnBrk="1" fontAlgn="auto" hangingPunct="1">
              <a:defRPr/>
            </a:pPr>
            <a:r>
              <a:rPr lang="en-US" altLang="zh-CN" sz="1200" b="1" kern="0" dirty="0" smtClean="0">
                <a:solidFill>
                  <a:srgbClr val="3A3A3A"/>
                </a:solidFill>
                <a:latin typeface="Arial" panose="020B0604020202020204" pitchFamily="34" charset="0"/>
                <a:ea typeface="宋体" panose="02010600030101010101" pitchFamily="2" charset="-122"/>
              </a:rPr>
              <a:t>”Stranger”</a:t>
            </a:r>
            <a:endParaRPr lang="zh-CN" altLang="en-US" sz="1200" b="1" kern="0" dirty="0">
              <a:solidFill>
                <a:srgbClr val="3A3A3A"/>
              </a:solidFill>
              <a:latin typeface="Arial" panose="020B0604020202020204" pitchFamily="34" charset="0"/>
              <a:ea typeface="宋体" panose="02010600030101010101" pitchFamily="2" charset="-122"/>
            </a:endParaRPr>
          </a:p>
        </p:txBody>
      </p:sp>
      <p:sp>
        <p:nvSpPr>
          <p:cNvPr id="23" name="矩形 22">
            <a:extLst>
              <a:ext uri="{FF2B5EF4-FFF2-40B4-BE49-F238E27FC236}">
                <a16:creationId xmlns:a16="http://schemas.microsoft.com/office/drawing/2014/main" xmlns="" id="{D07CEB48-F280-4237-80FB-482B1562F230}"/>
              </a:ext>
            </a:extLst>
          </p:cNvPr>
          <p:cNvSpPr/>
          <p:nvPr/>
        </p:nvSpPr>
        <p:spPr>
          <a:xfrm>
            <a:off x="1007423" y="5044889"/>
            <a:ext cx="168275" cy="122237"/>
          </a:xfrm>
          <a:prstGeom prst="rect">
            <a:avLst/>
          </a:prstGeom>
          <a:solidFill>
            <a:srgbClr val="00A5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矩形 23">
            <a:extLst>
              <a:ext uri="{FF2B5EF4-FFF2-40B4-BE49-F238E27FC236}">
                <a16:creationId xmlns:a16="http://schemas.microsoft.com/office/drawing/2014/main" xmlns="" id="{BE875DAC-2482-4052-ADE6-F98E1AB175C1}"/>
              </a:ext>
            </a:extLst>
          </p:cNvPr>
          <p:cNvSpPr/>
          <p:nvPr/>
        </p:nvSpPr>
        <p:spPr>
          <a:xfrm>
            <a:off x="1020763" y="5441602"/>
            <a:ext cx="168275" cy="122237"/>
          </a:xfrm>
          <a:prstGeom prst="rect">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xmlns="" id="{B0D8E93C-1266-47E7-80A4-9809EF48DB4B}"/>
              </a:ext>
            </a:extLst>
          </p:cNvPr>
          <p:cNvSpPr/>
          <p:nvPr/>
        </p:nvSpPr>
        <p:spPr>
          <a:xfrm>
            <a:off x="1001648" y="5850503"/>
            <a:ext cx="183512" cy="110909"/>
          </a:xfrm>
          <a:prstGeom prst="rect">
            <a:avLst/>
          </a:prstGeom>
          <a:solidFill>
            <a:srgbClr val="75BB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KSO_Shape">
            <a:extLst>
              <a:ext uri="{FF2B5EF4-FFF2-40B4-BE49-F238E27FC236}">
                <a16:creationId xmlns:a16="http://schemas.microsoft.com/office/drawing/2014/main" xmlns="" id="{B1E215D6-C724-4A0C-B535-DF33300EED40}"/>
              </a:ext>
            </a:extLst>
          </p:cNvPr>
          <p:cNvSpPr/>
          <p:nvPr/>
        </p:nvSpPr>
        <p:spPr>
          <a:xfrm>
            <a:off x="3701940" y="2021780"/>
            <a:ext cx="754063" cy="504825"/>
          </a:xfrm>
          <a:prstGeom prst="wedgeRectCallout">
            <a:avLst>
              <a:gd name="adj1" fmla="val 33601"/>
              <a:gd name="adj2" fmla="val 9372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defRPr/>
            </a:pPr>
            <a:endParaRPr lang="zh-CN" altLang="en-US">
              <a:solidFill>
                <a:srgbClr val="FFFFFF"/>
              </a:solidFill>
            </a:endParaRPr>
          </a:p>
        </p:txBody>
      </p:sp>
      <p:sp>
        <p:nvSpPr>
          <p:cNvPr id="5135" name="文本框 26"/>
          <p:cNvSpPr txBox="1">
            <a:spLocks noChangeArrowheads="1"/>
          </p:cNvSpPr>
          <p:nvPr/>
        </p:nvSpPr>
        <p:spPr bwMode="auto">
          <a:xfrm>
            <a:off x="1887427" y="2088216"/>
            <a:ext cx="4383087" cy="37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lgn="ctr">
              <a:spcBef>
                <a:spcPct val="0"/>
              </a:spcBef>
              <a:buFontTx/>
              <a:buNone/>
            </a:pPr>
            <a:r>
              <a:rPr lang="en-US" altLang="zh-CN" sz="1600" b="1" dirty="0">
                <a:solidFill>
                  <a:schemeClr val="bg1"/>
                </a:solidFill>
              </a:rPr>
              <a:t>Goal</a:t>
            </a:r>
            <a:endParaRPr lang="zh-CN" altLang="en-US" sz="1600" b="1" dirty="0">
              <a:solidFill>
                <a:schemeClr val="bg1"/>
              </a:solidFill>
            </a:endParaRPr>
          </a:p>
        </p:txBody>
      </p:sp>
      <p:sp>
        <p:nvSpPr>
          <p:cNvPr id="5136" name="文本框 27"/>
          <p:cNvSpPr txBox="1">
            <a:spLocks noChangeArrowheads="1"/>
          </p:cNvSpPr>
          <p:nvPr/>
        </p:nvSpPr>
        <p:spPr bwMode="auto">
          <a:xfrm>
            <a:off x="7332429" y="2740819"/>
            <a:ext cx="4469046"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30000"/>
              </a:lnSpc>
              <a:spcBef>
                <a:spcPct val="0"/>
              </a:spcBef>
              <a:buNone/>
            </a:pPr>
            <a:r>
              <a:rPr lang="en-US" altLang="zh-CN" sz="1800" b="1" dirty="0" smtClean="0">
                <a:solidFill>
                  <a:srgbClr val="00A5C4"/>
                </a:solidFill>
                <a:latin typeface="微软雅黑" charset="-122"/>
                <a:ea typeface="微软雅黑" charset="-122"/>
              </a:rPr>
              <a:t>Data mining in</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a</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smart</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way</a:t>
            </a:r>
          </a:p>
          <a:p>
            <a:pPr defTabSz="914400" eaLnBrk="1" hangingPunct="1">
              <a:lnSpc>
                <a:spcPct val="130000"/>
              </a:lnSpc>
              <a:spcBef>
                <a:spcPct val="0"/>
              </a:spcBef>
              <a:buNone/>
            </a:pPr>
            <a:r>
              <a:rPr lang="en-US" altLang="zh-CN" sz="1800" b="1" dirty="0" smtClean="0">
                <a:solidFill>
                  <a:srgbClr val="00A5C4"/>
                </a:solidFill>
                <a:latin typeface="微软雅黑" charset="-122"/>
                <a:ea typeface="微软雅黑" charset="-122"/>
              </a:rPr>
              <a:t>Analyze</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user habits</a:t>
            </a:r>
          </a:p>
          <a:p>
            <a:pPr defTabSz="914400" eaLnBrk="1" hangingPunct="1">
              <a:lnSpc>
                <a:spcPct val="130000"/>
              </a:lnSpc>
              <a:spcBef>
                <a:spcPct val="0"/>
              </a:spcBef>
              <a:buNone/>
            </a:pPr>
            <a:r>
              <a:rPr lang="en-US" altLang="zh-CN" sz="1800" b="1" dirty="0" smtClean="0">
                <a:solidFill>
                  <a:srgbClr val="00A5C4"/>
                </a:solidFill>
                <a:latin typeface="微软雅黑" charset="-122"/>
                <a:ea typeface="微软雅黑" charset="-122"/>
              </a:rPr>
              <a:t>Customize</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user experience</a:t>
            </a:r>
          </a:p>
          <a:p>
            <a:pPr defTabSz="914400" eaLnBrk="1" hangingPunct="1">
              <a:lnSpc>
                <a:spcPct val="130000"/>
              </a:lnSpc>
              <a:spcBef>
                <a:spcPct val="0"/>
              </a:spcBef>
              <a:buNone/>
            </a:pPr>
            <a:r>
              <a:rPr lang="en-US" altLang="zh-CN" sz="1800" b="1" dirty="0" smtClean="0">
                <a:solidFill>
                  <a:srgbClr val="00A5C4"/>
                </a:solidFill>
                <a:latin typeface="微软雅黑" charset="-122"/>
                <a:ea typeface="微软雅黑" charset="-122"/>
              </a:rPr>
              <a:t>Free</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trial</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user -&gt; paying customer</a:t>
            </a:r>
          </a:p>
          <a:p>
            <a:pPr defTabSz="914400" eaLnBrk="1" hangingPunct="1">
              <a:lnSpc>
                <a:spcPct val="130000"/>
              </a:lnSpc>
              <a:spcBef>
                <a:spcPct val="0"/>
              </a:spcBef>
              <a:buNone/>
            </a:pPr>
            <a:r>
              <a:rPr lang="en-US" altLang="zh-CN" sz="1800" b="1" dirty="0" smtClean="0">
                <a:solidFill>
                  <a:srgbClr val="00A5C4"/>
                </a:solidFill>
                <a:latin typeface="微软雅黑" charset="-122"/>
                <a:ea typeface="微软雅黑" charset="-122"/>
              </a:rPr>
              <a:t>2C</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sym typeface="Wingdings"/>
              </a:rPr>
              <a:t> </a:t>
            </a:r>
            <a:r>
              <a:rPr lang="en-US" altLang="zh-CN" sz="1800" b="1" dirty="0" smtClean="0">
                <a:solidFill>
                  <a:srgbClr val="00A5C4"/>
                </a:solidFill>
                <a:latin typeface="微软雅黑" charset="-122"/>
                <a:ea typeface="微软雅黑" charset="-122"/>
              </a:rPr>
              <a:t>2B</a:t>
            </a:r>
            <a:r>
              <a:rPr lang="en-US" altLang="zh-CN" sz="1800" b="1" dirty="0">
                <a:solidFill>
                  <a:srgbClr val="00A5C4"/>
                </a:solidFill>
                <a:latin typeface="微软雅黑" charset="-122"/>
                <a:ea typeface="微软雅黑" charset="-122"/>
              </a:rPr>
              <a:t> </a:t>
            </a:r>
            <a:endParaRPr lang="zh-CN" altLang="en-US" sz="1800" b="1" dirty="0">
              <a:solidFill>
                <a:srgbClr val="00A5C4"/>
              </a:solidFill>
              <a:latin typeface="微软雅黑" charset="-122"/>
              <a:ea typeface="微软雅黑" charset="-122"/>
            </a:endParaRPr>
          </a:p>
        </p:txBody>
      </p:sp>
      <p:sp>
        <p:nvSpPr>
          <p:cNvPr id="29" name="文本框 28">
            <a:extLst>
              <a:ext uri="{FF2B5EF4-FFF2-40B4-BE49-F238E27FC236}">
                <a16:creationId xmlns:a16="http://schemas.microsoft.com/office/drawing/2014/main" xmlns="" id="{5DAB19DC-BB83-4F48-9AC7-DEA3E6E19C07}"/>
              </a:ext>
            </a:extLst>
          </p:cNvPr>
          <p:cNvSpPr txBox="1"/>
          <p:nvPr/>
        </p:nvSpPr>
        <p:spPr>
          <a:xfrm>
            <a:off x="7332428" y="1989931"/>
            <a:ext cx="3627437" cy="523875"/>
          </a:xfrm>
          <a:prstGeom prst="rect">
            <a:avLst/>
          </a:prstGeom>
          <a:solidFill>
            <a:schemeClr val="bg2">
              <a:lumMod val="75000"/>
            </a:schemeClr>
          </a:solidFill>
        </p:spPr>
        <p:txBody>
          <a:bodyPr>
            <a:spAutoFit/>
          </a:bodyPr>
          <a:lstStyle/>
          <a:p>
            <a:pPr algn="ctr" defTabSz="914400" eaLnBrk="1" fontAlgn="auto" hangingPunct="1">
              <a:defRPr/>
            </a:pPr>
            <a:r>
              <a:rPr lang="en-US" altLang="zh-CN" sz="2800" kern="0" dirty="0">
                <a:solidFill>
                  <a:schemeClr val="bg1"/>
                </a:solidFill>
                <a:latin typeface="Calibri Light" panose="020F0302020204030204" pitchFamily="2" charset="0"/>
                <a:ea typeface="宋体" panose="02010600030101010101" pitchFamily="2" charset="-122"/>
              </a:rPr>
              <a:t>WE</a:t>
            </a:r>
            <a:r>
              <a:rPr lang="zh-CN" altLang="en-US" sz="2800" kern="0" dirty="0">
                <a:solidFill>
                  <a:schemeClr val="bg1"/>
                </a:solidFill>
                <a:latin typeface="Calibri Light" panose="020F0302020204030204" pitchFamily="2" charset="0"/>
                <a:ea typeface="宋体" panose="02010600030101010101" pitchFamily="2" charset="-122"/>
              </a:rPr>
              <a:t> </a:t>
            </a:r>
            <a:r>
              <a:rPr lang="en-US" altLang="zh-CN" sz="2800" kern="0" dirty="0">
                <a:solidFill>
                  <a:schemeClr val="bg1"/>
                </a:solidFill>
                <a:latin typeface="Calibri Light" panose="020F0302020204030204" pitchFamily="2" charset="0"/>
                <a:ea typeface="宋体" panose="02010600030101010101" pitchFamily="2" charset="-122"/>
              </a:rPr>
              <a:t>WANT</a:t>
            </a:r>
            <a:endParaRPr lang="zh-CN" altLang="en-US" sz="2800" kern="0" dirty="0">
              <a:solidFill>
                <a:schemeClr val="bg1"/>
              </a:solidFill>
              <a:latin typeface="Calibri Light" panose="020F0302020204030204" pitchFamily="2" charset="0"/>
              <a:ea typeface="宋体" panose="02010600030101010101" pitchFamily="2" charset="-122"/>
            </a:endParaRPr>
          </a:p>
        </p:txBody>
      </p:sp>
      <p:pic>
        <p:nvPicPr>
          <p:cNvPr id="5138" name="图片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11873132" y="-1041009"/>
            <a:ext cx="184731" cy="369332"/>
          </a:xfrm>
          <a:prstGeom prst="rect">
            <a:avLst/>
          </a:prstGeom>
          <a:noFill/>
        </p:spPr>
        <p:txBody>
          <a:bodyPr wrap="none" rtlCol="0">
            <a:spAutoFit/>
          </a:bodyPr>
          <a:lstStyle/>
          <a:p>
            <a:endParaRPr kumimoji="1" lang="zh-CN" altLang="en-US" dirty="0"/>
          </a:p>
        </p:txBody>
      </p:sp>
      <p:sp>
        <p:nvSpPr>
          <p:cNvPr id="5" name="上箭头 4"/>
          <p:cNvSpPr/>
          <p:nvPr/>
        </p:nvSpPr>
        <p:spPr bwMode="auto">
          <a:xfrm>
            <a:off x="7803038" y="4225399"/>
            <a:ext cx="166255" cy="322902"/>
          </a:xfrm>
          <a:prstGeom prst="upArrow">
            <a:avLst/>
          </a:prstGeom>
          <a:solidFill>
            <a:srgbClr val="75BB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7" name="上箭头 26"/>
          <p:cNvSpPr/>
          <p:nvPr/>
        </p:nvSpPr>
        <p:spPr bwMode="auto">
          <a:xfrm>
            <a:off x="8723534" y="4237591"/>
            <a:ext cx="166255" cy="322902"/>
          </a:xfrm>
          <a:prstGeom prst="upArrow">
            <a:avLst/>
          </a:prstGeom>
          <a:solidFill>
            <a:srgbClr val="75BB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4825660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线连接符 31"/>
          <p:cNvCxnSpPr>
            <a:stCxn id="7" idx="4"/>
          </p:cNvCxnSpPr>
          <p:nvPr/>
        </p:nvCxnSpPr>
        <p:spPr bwMode="auto">
          <a:xfrm flipH="1">
            <a:off x="1493514" y="1550554"/>
            <a:ext cx="4121" cy="2507334"/>
          </a:xfrm>
          <a:prstGeom prst="line">
            <a:avLst/>
          </a:prstGeom>
          <a:solidFill>
            <a:schemeClr val="accent1"/>
          </a:solidFill>
          <a:ln w="31750" cap="flat" cmpd="sng" algn="ctr">
            <a:solidFill>
              <a:srgbClr val="75BB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194"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5" name="Text Box 6"/>
          <p:cNvSpPr txBox="1">
            <a:spLocks noChangeArrowheads="1"/>
          </p:cNvSpPr>
          <p:nvPr/>
        </p:nvSpPr>
        <p:spPr bwMode="auto">
          <a:xfrm>
            <a:off x="1090613" y="155575"/>
            <a:ext cx="4840287" cy="522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FontTx/>
              <a:buNone/>
            </a:pPr>
            <a:r>
              <a:rPr lang="en-US" altLang="zh-CN" sz="2800" b="1" dirty="0">
                <a:solidFill>
                  <a:srgbClr val="75BB00"/>
                </a:solidFill>
                <a:latin typeface="微软雅黑" charset="-122"/>
                <a:ea typeface="微软雅黑" charset="-122"/>
              </a:rPr>
              <a:t>2.</a:t>
            </a:r>
            <a:r>
              <a:rPr lang="zh-CN" altLang="en-US" sz="2800" b="1" dirty="0">
                <a:solidFill>
                  <a:srgbClr val="75BB00"/>
                </a:solidFill>
                <a:latin typeface="微软雅黑" charset="-122"/>
                <a:ea typeface="微软雅黑" charset="-122"/>
              </a:rPr>
              <a:t> </a:t>
            </a:r>
            <a:r>
              <a:rPr lang="en-US" altLang="zh-CN" sz="2800" b="1" dirty="0" smtClean="0">
                <a:solidFill>
                  <a:srgbClr val="75BB00"/>
                </a:solidFill>
                <a:latin typeface="微软雅黑" charset="-122"/>
                <a:ea typeface="微软雅黑" charset="-122"/>
              </a:rPr>
              <a:t>Introduction</a:t>
            </a:r>
            <a:endParaRPr lang="en-US" altLang="zh-CN" sz="2800" b="1" dirty="0">
              <a:solidFill>
                <a:srgbClr val="75BB00"/>
              </a:solidFill>
              <a:latin typeface="微软雅黑" charset="-122"/>
              <a:ea typeface="微软雅黑" charset="-122"/>
            </a:endParaRPr>
          </a:p>
        </p:txBody>
      </p:sp>
      <p:sp>
        <p:nvSpPr>
          <p:cNvPr id="8196"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7"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8"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 name="椭圆 6">
            <a:extLst>
              <a:ext uri="{FF2B5EF4-FFF2-40B4-BE49-F238E27FC236}">
                <a16:creationId xmlns:a16="http://schemas.microsoft.com/office/drawing/2014/main" xmlns="" id="{1B419DEA-FFDE-4432-A1A0-79365D6D5976}"/>
              </a:ext>
            </a:extLst>
          </p:cNvPr>
          <p:cNvSpPr/>
          <p:nvPr/>
        </p:nvSpPr>
        <p:spPr>
          <a:xfrm>
            <a:off x="663281" y="847169"/>
            <a:ext cx="1668708" cy="703385"/>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smtClean="0">
                <a:latin typeface="微软雅黑" panose="020B0503020204020204" pitchFamily="34" charset="-122"/>
                <a:ea typeface="微软雅黑" panose="020B0503020204020204" pitchFamily="34" charset="-122"/>
              </a:rPr>
              <a:t>News</a:t>
            </a:r>
            <a:endParaRPr lang="zh-CN" altLang="en-US" sz="24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xmlns="" id="{C424D2BC-851A-41E0-8EB2-05F70934AB35}"/>
              </a:ext>
            </a:extLst>
          </p:cNvPr>
          <p:cNvSpPr/>
          <p:nvPr/>
        </p:nvSpPr>
        <p:spPr>
          <a:xfrm>
            <a:off x="4616817" y="715657"/>
            <a:ext cx="1673592" cy="760169"/>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smtClean="0">
                <a:latin typeface="微软雅黑" panose="020B0503020204020204" pitchFamily="34" charset="-122"/>
                <a:ea typeface="微软雅黑" panose="020B0503020204020204" pitchFamily="34" charset="-122"/>
              </a:rPr>
              <a:t>User</a:t>
            </a:r>
            <a:endParaRPr lang="zh-CN" altLang="en-US" sz="2400" dirty="0">
              <a:latin typeface="微软雅黑" panose="020B0503020204020204" pitchFamily="34" charset="-122"/>
              <a:ea typeface="微软雅黑" panose="020B0503020204020204" pitchFamily="34" charset="-122"/>
            </a:endParaRPr>
          </a:p>
        </p:txBody>
      </p:sp>
      <p:sp>
        <p:nvSpPr>
          <p:cNvPr id="11" name="椭圆 10"/>
          <p:cNvSpPr>
            <a:spLocks noChangeArrowheads="1"/>
          </p:cNvSpPr>
          <p:nvPr/>
        </p:nvSpPr>
        <p:spPr bwMode="auto">
          <a:xfrm>
            <a:off x="317336" y="2074219"/>
            <a:ext cx="2675103" cy="767250"/>
          </a:xfrm>
          <a:prstGeom prst="ellipse">
            <a:avLst/>
          </a:prstGeom>
          <a:solidFill>
            <a:srgbClr val="75BB00"/>
          </a:solidFill>
          <a:ln w="15875">
            <a:noFill/>
            <a:round/>
            <a:headEnd/>
            <a:tailEnd/>
          </a:ln>
          <a:effectLst/>
        </p:spPr>
        <p:txBody>
          <a:bodyPr anchor="ctr"/>
          <a:lstStyle/>
          <a:p>
            <a:pPr algn="ctr">
              <a:defRPr/>
            </a:pPr>
            <a:r>
              <a:rPr lang="en-US" altLang="zh-CN" sz="1400" dirty="0">
                <a:solidFill>
                  <a:schemeClr val="lt1"/>
                </a:solidFill>
                <a:latin typeface="微软雅黑" panose="020B0503020204020204" pitchFamily="34" charset="-122"/>
                <a:ea typeface="微软雅黑" panose="020B0503020204020204" pitchFamily="34" charset="-122"/>
              </a:rPr>
              <a:t>Entity </a:t>
            </a:r>
            <a:r>
              <a:rPr lang="en-US" altLang="zh-CN" sz="1400" dirty="0" smtClean="0">
                <a:solidFill>
                  <a:schemeClr val="lt1"/>
                </a:solidFill>
                <a:latin typeface="微软雅黑" panose="020B0503020204020204" pitchFamily="34" charset="-122"/>
                <a:ea typeface="微软雅黑" panose="020B0503020204020204" pitchFamily="34" charset="-122"/>
              </a:rPr>
              <a:t>Recognition</a:t>
            </a:r>
          </a:p>
          <a:p>
            <a:pPr algn="ctr">
              <a:defRPr/>
            </a:pPr>
            <a:r>
              <a:rPr lang="en-US" altLang="zh-CN" sz="1400" dirty="0" smtClean="0">
                <a:solidFill>
                  <a:schemeClr val="lt1"/>
                </a:solidFill>
                <a:latin typeface="微软雅黑" panose="020B0503020204020204" pitchFamily="34" charset="-122"/>
                <a:ea typeface="微软雅黑" panose="020B0503020204020204" pitchFamily="34" charset="-122"/>
              </a:rPr>
              <a:t>and</a:t>
            </a:r>
            <a:r>
              <a:rPr lang="zh-CN" altLang="en-US" sz="1400" dirty="0" smtClean="0">
                <a:solidFill>
                  <a:schemeClr val="lt1"/>
                </a:solidFill>
                <a:latin typeface="微软雅黑" panose="020B0503020204020204" pitchFamily="34" charset="-122"/>
                <a:ea typeface="微软雅黑" panose="020B0503020204020204" pitchFamily="34" charset="-122"/>
              </a:rPr>
              <a:t> </a:t>
            </a:r>
            <a:r>
              <a:rPr lang="en-US" altLang="zh-CN" sz="1400" dirty="0" smtClean="0">
                <a:solidFill>
                  <a:schemeClr val="lt1"/>
                </a:solidFill>
                <a:latin typeface="微软雅黑" panose="020B0503020204020204" pitchFamily="34" charset="-122"/>
                <a:ea typeface="微软雅黑" panose="020B0503020204020204" pitchFamily="34" charset="-122"/>
              </a:rPr>
              <a:t>Labelling</a:t>
            </a:r>
            <a:endParaRPr lang="en-US" altLang="zh-CN" sz="1400" dirty="0" smtClean="0">
              <a:solidFill>
                <a:schemeClr val="lt1"/>
              </a:solidFill>
              <a:latin typeface="微软雅黑" panose="020B0503020204020204" pitchFamily="34" charset="-122"/>
              <a:ea typeface="微软雅黑" panose="020B0503020204020204" pitchFamily="34" charset="-122"/>
            </a:endParaRPr>
          </a:p>
        </p:txBody>
      </p:sp>
      <p:pic>
        <p:nvPicPr>
          <p:cNvPr id="821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菱形 1"/>
          <p:cNvSpPr/>
          <p:nvPr/>
        </p:nvSpPr>
        <p:spPr bwMode="auto">
          <a:xfrm>
            <a:off x="4203281" y="1789846"/>
            <a:ext cx="2518156" cy="985040"/>
          </a:xfrm>
          <a:prstGeom prst="diamond">
            <a:avLst/>
          </a:prstGeom>
          <a:solidFill>
            <a:srgbClr val="75BB00"/>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en-US" altLang="zh-CN" sz="1400" dirty="0" smtClean="0">
                <a:solidFill>
                  <a:schemeClr val="bg1"/>
                </a:solidFill>
                <a:latin typeface="Microsoft YaHei" charset="-122"/>
                <a:ea typeface="Microsoft YaHei" charset="-122"/>
                <a:cs typeface="Microsoft YaHei" charset="-122"/>
              </a:rPr>
              <a:t>View/search</a:t>
            </a:r>
          </a:p>
          <a:p>
            <a:pPr algn="ctr" eaLnBrk="1" hangingPunct="1"/>
            <a:r>
              <a:rPr lang="en-US" altLang="zh-CN" sz="1400" dirty="0">
                <a:solidFill>
                  <a:schemeClr val="bg1"/>
                </a:solidFill>
                <a:latin typeface="Microsoft YaHei" charset="-122"/>
                <a:ea typeface="Microsoft YaHei" charset="-122"/>
                <a:cs typeface="Microsoft YaHei" charset="-122"/>
              </a:rPr>
              <a:t> </a:t>
            </a:r>
            <a:r>
              <a:rPr lang="en-US" altLang="zh-CN" sz="1400" dirty="0" smtClean="0">
                <a:solidFill>
                  <a:schemeClr val="bg1"/>
                </a:solidFill>
                <a:latin typeface="Microsoft YaHei" charset="-122"/>
                <a:ea typeface="Microsoft YaHei" charset="-122"/>
                <a:cs typeface="Microsoft YaHei" charset="-122"/>
              </a:rPr>
              <a:t>records</a:t>
            </a:r>
            <a:endParaRPr kumimoji="0" lang="zh-CN" altLang="en-US" sz="1400" i="0" u="none" strike="noStrike" cap="none" normalizeH="0" baseline="0" dirty="0">
              <a:ln>
                <a:noFill/>
              </a:ln>
              <a:solidFill>
                <a:schemeClr val="bg1"/>
              </a:solidFill>
              <a:effectLst/>
              <a:latin typeface="Microsoft YaHei" charset="-122"/>
              <a:ea typeface="Microsoft YaHei" charset="-122"/>
              <a:cs typeface="Microsoft YaHei" charset="-122"/>
            </a:endParaRPr>
          </a:p>
        </p:txBody>
      </p:sp>
      <p:cxnSp>
        <p:nvCxnSpPr>
          <p:cNvPr id="30" name="直线箭头连接符 29"/>
          <p:cNvCxnSpPr/>
          <p:nvPr/>
        </p:nvCxnSpPr>
        <p:spPr bwMode="auto">
          <a:xfrm flipH="1">
            <a:off x="4265530" y="2285879"/>
            <a:ext cx="2382" cy="2043233"/>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直线箭头连接符 36"/>
          <p:cNvCxnSpPr/>
          <p:nvPr/>
        </p:nvCxnSpPr>
        <p:spPr bwMode="auto">
          <a:xfrm flipH="1">
            <a:off x="6686719" y="2276658"/>
            <a:ext cx="2384" cy="3027178"/>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 name="椭圆 7">
            <a:extLst>
              <a:ext uri="{FF2B5EF4-FFF2-40B4-BE49-F238E27FC236}">
                <a16:creationId xmlns:a16="http://schemas.microsoft.com/office/drawing/2014/main" xmlns="" id="{086F08B1-6C91-4452-8349-B4C5486C4ED0}"/>
              </a:ext>
            </a:extLst>
          </p:cNvPr>
          <p:cNvSpPr/>
          <p:nvPr/>
        </p:nvSpPr>
        <p:spPr>
          <a:xfrm>
            <a:off x="4047674" y="2791926"/>
            <a:ext cx="451217" cy="453593"/>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latin typeface="微软雅黑" panose="020B0503020204020204" pitchFamily="34" charset="-122"/>
                <a:ea typeface="微软雅黑" panose="020B0503020204020204" pitchFamily="34" charset="-122"/>
              </a:rPr>
              <a:t>Y</a:t>
            </a:r>
            <a:endParaRPr lang="zh-CN" altLang="en-US" sz="2400" dirty="0">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xmlns="" id="{7C181D11-2983-44AB-AC98-64FC594E32A0}"/>
              </a:ext>
            </a:extLst>
          </p:cNvPr>
          <p:cNvSpPr/>
          <p:nvPr/>
        </p:nvSpPr>
        <p:spPr>
          <a:xfrm>
            <a:off x="6478455" y="2791926"/>
            <a:ext cx="442545" cy="453593"/>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a:latin typeface="微软雅黑" panose="020B0503020204020204" pitchFamily="34" charset="-122"/>
                <a:ea typeface="微软雅黑" panose="020B0503020204020204" pitchFamily="34" charset="-122"/>
              </a:rPr>
              <a:t>N</a:t>
            </a:r>
            <a:endParaRPr lang="zh-CN" altLang="en-US" sz="2400" dirty="0">
              <a:latin typeface="微软雅黑" panose="020B0503020204020204" pitchFamily="34" charset="-122"/>
              <a:ea typeface="微软雅黑" panose="020B0503020204020204" pitchFamily="34" charset="-122"/>
            </a:endParaRPr>
          </a:p>
        </p:txBody>
      </p:sp>
      <p:cxnSp>
        <p:nvCxnSpPr>
          <p:cNvPr id="35" name="直线连接符 34"/>
          <p:cNvCxnSpPr/>
          <p:nvPr/>
        </p:nvCxnSpPr>
        <p:spPr bwMode="auto">
          <a:xfrm>
            <a:off x="1493514" y="4048735"/>
            <a:ext cx="3283641" cy="8792"/>
          </a:xfrm>
          <a:prstGeom prst="line">
            <a:avLst/>
          </a:prstGeom>
          <a:solidFill>
            <a:schemeClr val="accent1"/>
          </a:solidFill>
          <a:ln w="31750" cap="flat" cmpd="sng" algn="ctr">
            <a:solidFill>
              <a:srgbClr val="75BB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9" name="直线箭头连接符 38"/>
          <p:cNvCxnSpPr/>
          <p:nvPr/>
        </p:nvCxnSpPr>
        <p:spPr bwMode="auto">
          <a:xfrm>
            <a:off x="2565728" y="4048735"/>
            <a:ext cx="0" cy="692394"/>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2" name="直线连接符 41"/>
          <p:cNvCxnSpPr>
            <a:stCxn id="10" idx="4"/>
          </p:cNvCxnSpPr>
          <p:nvPr/>
        </p:nvCxnSpPr>
        <p:spPr bwMode="auto">
          <a:xfrm>
            <a:off x="5453613" y="1475826"/>
            <a:ext cx="0" cy="349190"/>
          </a:xfrm>
          <a:prstGeom prst="line">
            <a:avLst/>
          </a:prstGeom>
          <a:solidFill>
            <a:schemeClr val="accent1"/>
          </a:solidFill>
          <a:ln w="31750" cap="flat" cmpd="sng" algn="ctr">
            <a:solidFill>
              <a:srgbClr val="75BB00"/>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3" name="椭圆 12"/>
          <p:cNvSpPr>
            <a:spLocks noChangeArrowheads="1"/>
          </p:cNvSpPr>
          <p:nvPr/>
        </p:nvSpPr>
        <p:spPr bwMode="auto">
          <a:xfrm>
            <a:off x="3731330" y="3720122"/>
            <a:ext cx="1079323" cy="674810"/>
          </a:xfrm>
          <a:prstGeom prst="ellipse">
            <a:avLst/>
          </a:prstGeom>
          <a:solidFill>
            <a:srgbClr val="75BB00"/>
          </a:solidFill>
          <a:ln w="25400">
            <a:noFill/>
            <a:round/>
            <a:headEnd/>
            <a:tailEnd/>
          </a:ln>
          <a:effectLst/>
        </p:spPr>
        <p:txBody>
          <a:bodyPr anchor="ctr"/>
          <a:lstStyle/>
          <a:p>
            <a:pPr algn="ctr">
              <a:defRPr/>
            </a:pPr>
            <a:r>
              <a:rPr lang="en-US" altLang="zh-CN" sz="1600" dirty="0">
                <a:solidFill>
                  <a:schemeClr val="lt1"/>
                </a:solidFill>
                <a:latin typeface="微软雅黑" panose="020B0503020204020204" pitchFamily="34" charset="-122"/>
                <a:ea typeface="微软雅黑" panose="020B0503020204020204" pitchFamily="34" charset="-122"/>
              </a:rPr>
              <a:t>User </a:t>
            </a:r>
            <a:r>
              <a:rPr lang="en-US" altLang="zh-CN" sz="1600" dirty="0" smtClean="0">
                <a:solidFill>
                  <a:schemeClr val="lt1"/>
                </a:solidFill>
                <a:latin typeface="微软雅黑" panose="020B0503020204020204" pitchFamily="34" charset="-122"/>
                <a:ea typeface="微软雅黑" panose="020B0503020204020204" pitchFamily="34" charset="-122"/>
              </a:rPr>
              <a:t>Label</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14" name="椭圆 13"/>
          <p:cNvSpPr>
            <a:spLocks noChangeArrowheads="1"/>
          </p:cNvSpPr>
          <p:nvPr/>
        </p:nvSpPr>
        <p:spPr bwMode="auto">
          <a:xfrm>
            <a:off x="5757927" y="3574221"/>
            <a:ext cx="1857584" cy="806141"/>
          </a:xfrm>
          <a:prstGeom prst="ellipse">
            <a:avLst/>
          </a:prstGeom>
          <a:solidFill>
            <a:srgbClr val="75BB00"/>
          </a:solidFill>
          <a:ln w="19050">
            <a:noFill/>
            <a:round/>
            <a:headEnd/>
            <a:tailEnd/>
          </a:ln>
          <a:effectLst/>
        </p:spPr>
        <p:txBody>
          <a:bodyPr anchor="ctr"/>
          <a:lstStyle/>
          <a:p>
            <a:pPr algn="ctr">
              <a:defRPr/>
            </a:pPr>
            <a:r>
              <a:rPr lang="en-US" altLang="zh-CN" sz="1400" dirty="0">
                <a:solidFill>
                  <a:schemeClr val="lt1"/>
                </a:solidFill>
                <a:latin typeface="微软雅黑" panose="020B0503020204020204" pitchFamily="34" charset="-122"/>
                <a:ea typeface="微软雅黑" panose="020B0503020204020204" pitchFamily="34" charset="-122"/>
              </a:rPr>
              <a:t>Collect </a:t>
            </a:r>
            <a:r>
              <a:rPr lang="en-US" altLang="zh-CN" sz="1400" dirty="0" err="1" smtClean="0">
                <a:solidFill>
                  <a:schemeClr val="lt1"/>
                </a:solidFill>
                <a:latin typeface="微软雅黑" panose="020B0503020204020204" pitchFamily="34" charset="-122"/>
                <a:ea typeface="微软雅黑" panose="020B0503020204020204" pitchFamily="34" charset="-122"/>
              </a:rPr>
              <a:t>ClickthroughData</a:t>
            </a:r>
            <a:endParaRPr lang="zh-CN" altLang="en-US" sz="1400" dirty="0">
              <a:solidFill>
                <a:schemeClr val="lt1"/>
              </a:solidFill>
              <a:latin typeface="微软雅黑" panose="020B0503020204020204" pitchFamily="34" charset="-122"/>
              <a:ea typeface="微软雅黑" panose="020B0503020204020204" pitchFamily="34" charset="-122"/>
            </a:endParaRPr>
          </a:p>
        </p:txBody>
      </p:sp>
      <p:cxnSp>
        <p:nvCxnSpPr>
          <p:cNvPr id="51" name="直线箭头连接符 50"/>
          <p:cNvCxnSpPr/>
          <p:nvPr/>
        </p:nvCxnSpPr>
        <p:spPr bwMode="auto">
          <a:xfrm flipH="1">
            <a:off x="3323973" y="5028347"/>
            <a:ext cx="3237472" cy="8790"/>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8" name="椭圆 57"/>
          <p:cNvSpPr>
            <a:spLocks noChangeArrowheads="1"/>
          </p:cNvSpPr>
          <p:nvPr/>
        </p:nvSpPr>
        <p:spPr bwMode="auto">
          <a:xfrm>
            <a:off x="6158113" y="4719457"/>
            <a:ext cx="1079323" cy="674810"/>
          </a:xfrm>
          <a:prstGeom prst="ellipse">
            <a:avLst/>
          </a:prstGeom>
          <a:solidFill>
            <a:srgbClr val="75BB00"/>
          </a:solidFill>
          <a:ln w="25400">
            <a:noFill/>
            <a:round/>
            <a:headEnd/>
            <a:tailEnd/>
          </a:ln>
          <a:effectLst/>
        </p:spPr>
        <p:txBody>
          <a:bodyPr anchor="ctr"/>
          <a:lstStyle/>
          <a:p>
            <a:pPr algn="ctr">
              <a:defRPr/>
            </a:pPr>
            <a:r>
              <a:rPr lang="en-US" altLang="zh-CN" sz="1600" dirty="0">
                <a:solidFill>
                  <a:schemeClr val="lt1"/>
                </a:solidFill>
                <a:latin typeface="微软雅黑" panose="020B0503020204020204" pitchFamily="34" charset="-122"/>
                <a:ea typeface="微软雅黑" panose="020B0503020204020204" pitchFamily="34" charset="-122"/>
              </a:rPr>
              <a:t>User </a:t>
            </a:r>
            <a:r>
              <a:rPr lang="en-US" altLang="zh-CN" sz="1600" dirty="0" smtClean="0">
                <a:solidFill>
                  <a:schemeClr val="lt1"/>
                </a:solidFill>
                <a:latin typeface="微软雅黑" panose="020B0503020204020204" pitchFamily="34" charset="-122"/>
                <a:ea typeface="微软雅黑" panose="020B0503020204020204" pitchFamily="34" charset="-122"/>
              </a:rPr>
              <a:t>Label</a:t>
            </a:r>
            <a:endParaRPr lang="zh-CN" altLang="en-US" sz="1600" dirty="0">
              <a:solidFill>
                <a:schemeClr val="lt1"/>
              </a:solidFill>
              <a:latin typeface="微软雅黑" panose="020B0503020204020204" pitchFamily="34" charset="-122"/>
              <a:ea typeface="微软雅黑" panose="020B0503020204020204" pitchFamily="34" charset="-122"/>
            </a:endParaRPr>
          </a:p>
        </p:txBody>
      </p:sp>
      <p:sp>
        <p:nvSpPr>
          <p:cNvPr id="8192" name="圆角矩形 8191"/>
          <p:cNvSpPr/>
          <p:nvPr/>
        </p:nvSpPr>
        <p:spPr bwMode="auto">
          <a:xfrm>
            <a:off x="274639" y="5816600"/>
            <a:ext cx="2062162" cy="584200"/>
          </a:xfrm>
          <a:prstGeom prst="roundRect">
            <a:avLst/>
          </a:prstGeom>
          <a:solidFill>
            <a:srgbClr val="00A5C4"/>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r>
              <a:rPr lang="en-US" altLang="zh-CN" sz="1400" dirty="0">
                <a:solidFill>
                  <a:schemeClr val="bg1"/>
                </a:solidFill>
                <a:latin typeface="Microsoft YaHei" charset="-122"/>
                <a:ea typeface="Microsoft YaHei" charset="-122"/>
                <a:cs typeface="Microsoft YaHei" charset="-122"/>
              </a:rPr>
              <a:t>News </a:t>
            </a:r>
            <a:r>
              <a:rPr lang="en-US" altLang="zh-CN" sz="1400" dirty="0" smtClean="0">
                <a:solidFill>
                  <a:schemeClr val="bg1"/>
                </a:solidFill>
                <a:latin typeface="Microsoft YaHei" charset="-122"/>
                <a:ea typeface="Microsoft YaHei" charset="-122"/>
                <a:cs typeface="Microsoft YaHei" charset="-122"/>
              </a:rPr>
              <a:t>matching</a:t>
            </a:r>
            <a:r>
              <a:rPr lang="zh-CN" altLang="en-US" sz="1400" dirty="0" smtClean="0">
                <a:solidFill>
                  <a:schemeClr val="bg1"/>
                </a:solidFill>
                <a:latin typeface="Microsoft YaHei" charset="-122"/>
                <a:ea typeface="Microsoft YaHei" charset="-122"/>
                <a:cs typeface="Microsoft YaHei" charset="-122"/>
              </a:rPr>
              <a:t> </a:t>
            </a:r>
            <a:r>
              <a:rPr lang="en-US" altLang="zh-CN" sz="1400" dirty="0" smtClean="0">
                <a:solidFill>
                  <a:schemeClr val="bg1"/>
                </a:solidFill>
                <a:latin typeface="Microsoft YaHei" charset="-122"/>
                <a:ea typeface="Microsoft YaHei" charset="-122"/>
                <a:cs typeface="Microsoft YaHei" charset="-122"/>
              </a:rPr>
              <a:t>users</a:t>
            </a:r>
            <a:r>
              <a:rPr lang="en-US" altLang="zh-CN" sz="1400" dirty="0">
                <a:solidFill>
                  <a:schemeClr val="bg1"/>
                </a:solidFill>
                <a:latin typeface="Microsoft YaHei" charset="-122"/>
                <a:ea typeface="Microsoft YaHei" charset="-122"/>
                <a:cs typeface="Microsoft YaHei" charset="-122"/>
              </a:rPr>
              <a:t>' preferences</a:t>
            </a:r>
            <a:endParaRPr kumimoji="0" lang="zh-CN" altLang="en-US" sz="1400" b="0" i="0" u="none" strike="noStrike" cap="none" normalizeH="0" baseline="0" dirty="0">
              <a:ln>
                <a:noFill/>
              </a:ln>
              <a:solidFill>
                <a:schemeClr val="bg1"/>
              </a:solidFill>
              <a:effectLst/>
              <a:latin typeface="Microsoft YaHei" charset="-122"/>
              <a:ea typeface="Microsoft YaHei" charset="-122"/>
              <a:cs typeface="Microsoft YaHei" charset="-122"/>
            </a:endParaRPr>
          </a:p>
        </p:txBody>
      </p:sp>
      <p:sp>
        <p:nvSpPr>
          <p:cNvPr id="71" name="圆角矩形 70"/>
          <p:cNvSpPr/>
          <p:nvPr/>
        </p:nvSpPr>
        <p:spPr bwMode="auto">
          <a:xfrm>
            <a:off x="2962629" y="5816600"/>
            <a:ext cx="2135844" cy="584200"/>
          </a:xfrm>
          <a:prstGeom prst="roundRect">
            <a:avLst/>
          </a:prstGeom>
          <a:solidFill>
            <a:srgbClr val="00A5C4"/>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eaLnBrk="1" hangingPunct="1"/>
            <a:r>
              <a:rPr lang="en-US" altLang="zh-CN" sz="1400" dirty="0" smtClean="0">
                <a:solidFill>
                  <a:schemeClr val="bg1"/>
                </a:solidFill>
                <a:latin typeface="Microsoft YaHei" charset="-122"/>
                <a:ea typeface="Microsoft YaHei" charset="-122"/>
                <a:cs typeface="Microsoft YaHei" charset="-122"/>
              </a:rPr>
              <a:t>News-related</a:t>
            </a:r>
            <a:r>
              <a:rPr lang="zh-CN" altLang="en-US" sz="1400" dirty="0" smtClean="0">
                <a:solidFill>
                  <a:schemeClr val="bg1"/>
                </a:solidFill>
                <a:latin typeface="Microsoft YaHei" charset="-122"/>
                <a:ea typeface="Microsoft YaHei" charset="-122"/>
                <a:cs typeface="Microsoft YaHei" charset="-122"/>
              </a:rPr>
              <a:t> </a:t>
            </a:r>
            <a:r>
              <a:rPr lang="en-US" altLang="zh-CN" sz="1400" dirty="0" smtClean="0">
                <a:solidFill>
                  <a:schemeClr val="bg1"/>
                </a:solidFill>
                <a:latin typeface="Microsoft YaHei" charset="-122"/>
                <a:ea typeface="Microsoft YaHei" charset="-122"/>
                <a:cs typeface="Microsoft YaHei" charset="-122"/>
              </a:rPr>
              <a:t>Patent</a:t>
            </a:r>
            <a:r>
              <a:rPr lang="zh-CN" altLang="en-US" sz="1400" dirty="0" smtClean="0">
                <a:solidFill>
                  <a:schemeClr val="bg1"/>
                </a:solidFill>
                <a:latin typeface="Microsoft YaHei" charset="-122"/>
                <a:ea typeface="Microsoft YaHei" charset="-122"/>
                <a:cs typeface="Microsoft YaHei" charset="-122"/>
              </a:rPr>
              <a:t> </a:t>
            </a:r>
            <a:r>
              <a:rPr lang="en-US" altLang="zh-CN" sz="1400" dirty="0" smtClean="0">
                <a:solidFill>
                  <a:schemeClr val="bg1"/>
                </a:solidFill>
                <a:latin typeface="Microsoft YaHei" charset="-122"/>
                <a:ea typeface="Microsoft YaHei" charset="-122"/>
                <a:cs typeface="Microsoft YaHei" charset="-122"/>
              </a:rPr>
              <a:t>Recommendation</a:t>
            </a:r>
            <a:endParaRPr lang="zh-CN" altLang="en-US" sz="1400" dirty="0">
              <a:solidFill>
                <a:schemeClr val="bg1"/>
              </a:solidFill>
              <a:latin typeface="Microsoft YaHei" charset="-122"/>
              <a:ea typeface="Microsoft YaHei" charset="-122"/>
              <a:cs typeface="Microsoft YaHei" charset="-122"/>
            </a:endParaRPr>
          </a:p>
        </p:txBody>
      </p:sp>
      <p:cxnSp>
        <p:nvCxnSpPr>
          <p:cNvPr id="8199" name="直线箭头连接符 8198"/>
          <p:cNvCxnSpPr/>
          <p:nvPr/>
        </p:nvCxnSpPr>
        <p:spPr bwMode="auto">
          <a:xfrm flipV="1">
            <a:off x="1713943" y="5394267"/>
            <a:ext cx="172244" cy="333433"/>
          </a:xfrm>
          <a:prstGeom prst="straightConnector1">
            <a:avLst/>
          </a:prstGeom>
          <a:solidFill>
            <a:schemeClr val="accent1"/>
          </a:solidFill>
          <a:ln w="38100" cap="flat" cmpd="sng" algn="ctr">
            <a:solidFill>
              <a:srgbClr val="00A5C4"/>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直线箭头连接符 74"/>
          <p:cNvCxnSpPr/>
          <p:nvPr/>
        </p:nvCxnSpPr>
        <p:spPr bwMode="auto">
          <a:xfrm flipH="1" flipV="1">
            <a:off x="3153830" y="5394267"/>
            <a:ext cx="126998" cy="350412"/>
          </a:xfrm>
          <a:prstGeom prst="straightConnector1">
            <a:avLst/>
          </a:prstGeom>
          <a:solidFill>
            <a:schemeClr val="accent1"/>
          </a:solidFill>
          <a:ln w="38100" cap="flat" cmpd="sng" algn="ctr">
            <a:solidFill>
              <a:srgbClr val="00A5C4"/>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graphicFrame>
        <p:nvGraphicFramePr>
          <p:cNvPr id="29" name="Table 4">
            <a:extLst>
              <a:ext uri="{FF2B5EF4-FFF2-40B4-BE49-F238E27FC236}">
                <a16:creationId xmlns:a16="http://schemas.microsoft.com/office/drawing/2014/main" xmlns="" id="{3FE8C473-6C18-4054-B5CB-760F6265A835}"/>
              </a:ext>
            </a:extLst>
          </p:cNvPr>
          <p:cNvGraphicFramePr>
            <a:graphicFrameLocks noGrp="1"/>
          </p:cNvGraphicFramePr>
          <p:nvPr>
            <p:ph idx="1"/>
            <p:extLst>
              <p:ext uri="{D42A27DB-BD31-4B8C-83A1-F6EECF244321}">
                <p14:modId xmlns:p14="http://schemas.microsoft.com/office/powerpoint/2010/main" val="159982542"/>
              </p:ext>
            </p:extLst>
          </p:nvPr>
        </p:nvGraphicFramePr>
        <p:xfrm>
          <a:off x="7999795" y="887399"/>
          <a:ext cx="3593908" cy="1804894"/>
        </p:xfrm>
        <a:graphic>
          <a:graphicData uri="http://schemas.openxmlformats.org/drawingml/2006/table">
            <a:tbl>
              <a:tblPr firstRow="1" bandRow="1">
                <a:tableStyleId>{5C22544A-7EE6-4342-B048-85BDC9FD1C3A}</a:tableStyleId>
              </a:tblPr>
              <a:tblGrid>
                <a:gridCol w="1358708">
                  <a:extLst>
                    <a:ext uri="{9D8B030D-6E8A-4147-A177-3AD203B41FA5}">
                      <a16:colId xmlns:a16="http://schemas.microsoft.com/office/drawing/2014/main" xmlns="" val="1876893836"/>
                    </a:ext>
                  </a:extLst>
                </a:gridCol>
                <a:gridCol w="1219200">
                  <a:extLst>
                    <a:ext uri="{9D8B030D-6E8A-4147-A177-3AD203B41FA5}">
                      <a16:colId xmlns:a16="http://schemas.microsoft.com/office/drawing/2014/main" xmlns="" val="1985181317"/>
                    </a:ext>
                  </a:extLst>
                </a:gridCol>
                <a:gridCol w="1016000">
                  <a:extLst>
                    <a:ext uri="{9D8B030D-6E8A-4147-A177-3AD203B41FA5}">
                      <a16:colId xmlns:a16="http://schemas.microsoft.com/office/drawing/2014/main" xmlns="" val="1239614001"/>
                    </a:ext>
                  </a:extLst>
                </a:gridCol>
              </a:tblGrid>
              <a:tr h="298862">
                <a:tc>
                  <a:txBody>
                    <a:bodyPr/>
                    <a:lstStyle/>
                    <a:p>
                      <a:pPr algn="ctr">
                        <a:buNone/>
                      </a:pPr>
                      <a:r>
                        <a:rPr lang="en-US" sz="1600" b="0" dirty="0"/>
                        <a:t>Model</a:t>
                      </a:r>
                    </a:p>
                  </a:txBody>
                  <a:tcPr>
                    <a:solidFill>
                      <a:srgbClr val="00A5C4"/>
                    </a:solidFill>
                  </a:tcPr>
                </a:tc>
                <a:tc>
                  <a:txBody>
                    <a:bodyPr/>
                    <a:lstStyle/>
                    <a:p>
                      <a:pPr algn="ctr">
                        <a:buNone/>
                      </a:pPr>
                      <a:r>
                        <a:rPr lang="en-US" sz="1600" b="0" dirty="0"/>
                        <a:t>Precision</a:t>
                      </a:r>
                    </a:p>
                  </a:txBody>
                  <a:tcPr>
                    <a:solidFill>
                      <a:srgbClr val="00A5C4"/>
                    </a:solidFill>
                  </a:tcPr>
                </a:tc>
                <a:tc>
                  <a:txBody>
                    <a:bodyPr/>
                    <a:lstStyle/>
                    <a:p>
                      <a:pPr algn="ctr">
                        <a:buNone/>
                      </a:pPr>
                      <a:r>
                        <a:rPr lang="en-US" sz="1600" b="0" dirty="0"/>
                        <a:t>Recall</a:t>
                      </a:r>
                    </a:p>
                  </a:txBody>
                  <a:tcPr>
                    <a:solidFill>
                      <a:srgbClr val="00A5C4"/>
                    </a:solidFill>
                  </a:tcPr>
                </a:tc>
                <a:extLst>
                  <a:ext uri="{0D108BD9-81ED-4DB2-BD59-A6C34878D82A}">
                    <a16:rowId xmlns:a16="http://schemas.microsoft.com/office/drawing/2014/main" xmlns="" val="1238189146"/>
                  </a:ext>
                </a:extLst>
              </a:tr>
              <a:tr h="452267">
                <a:tc>
                  <a:txBody>
                    <a:bodyPr/>
                    <a:lstStyle/>
                    <a:p>
                      <a:pPr lvl="0" algn="ctr">
                        <a:buNone/>
                      </a:pPr>
                      <a:r>
                        <a:rPr lang="en-US" altLang="zh-CN" sz="1600" dirty="0"/>
                        <a:t>LFM</a:t>
                      </a:r>
                      <a:endParaRPr lang="en-US" sz="1600" dirty="0"/>
                    </a:p>
                  </a:txBody>
                  <a:tcPr/>
                </a:tc>
                <a:tc>
                  <a:txBody>
                    <a:bodyPr/>
                    <a:lstStyle/>
                    <a:p>
                      <a:pPr lvl="0" algn="ctr">
                        <a:buNone/>
                      </a:pPr>
                      <a:r>
                        <a:rPr lang="en-US" altLang="zh-CN" sz="1600" dirty="0"/>
                        <a:t>81.95</a:t>
                      </a:r>
                      <a:r>
                        <a:rPr lang="en-US" sz="1600" dirty="0"/>
                        <a:t> %</a:t>
                      </a:r>
                    </a:p>
                  </a:txBody>
                  <a:tcPr/>
                </a:tc>
                <a:tc>
                  <a:txBody>
                    <a:bodyPr/>
                    <a:lstStyle/>
                    <a:p>
                      <a:pPr lvl="0" algn="ctr">
                        <a:buNone/>
                      </a:pPr>
                      <a:r>
                        <a:rPr lang="en-US" altLang="zh-CN" sz="1600" dirty="0"/>
                        <a:t>80</a:t>
                      </a:r>
                      <a:r>
                        <a:rPr lang="en-US" sz="1600" dirty="0"/>
                        <a:t>.62 %</a:t>
                      </a:r>
                    </a:p>
                  </a:txBody>
                  <a:tcPr/>
                </a:tc>
                <a:extLst>
                  <a:ext uri="{0D108BD9-81ED-4DB2-BD59-A6C34878D82A}">
                    <a16:rowId xmlns:a16="http://schemas.microsoft.com/office/drawing/2014/main" xmlns="" val="675087520"/>
                  </a:ext>
                </a:extLst>
              </a:tr>
              <a:tr h="500099">
                <a:tc>
                  <a:txBody>
                    <a:bodyPr/>
                    <a:lstStyle/>
                    <a:p>
                      <a:pPr lvl="0" algn="ctr">
                        <a:buNone/>
                      </a:pPr>
                      <a:r>
                        <a:rPr lang="en-US" altLang="zh-CN" sz="1600" b="0" i="0" u="none" strike="noStrike" noProof="0" dirty="0" err="1">
                          <a:solidFill>
                            <a:srgbClr val="000000"/>
                          </a:solidFill>
                          <a:latin typeface="Calibri"/>
                        </a:rPr>
                        <a:t>UserCF</a:t>
                      </a:r>
                      <a:endParaRPr lang="en-US" sz="1600" dirty="0"/>
                    </a:p>
                  </a:txBody>
                  <a:tcPr/>
                </a:tc>
                <a:tc>
                  <a:txBody>
                    <a:bodyPr/>
                    <a:lstStyle/>
                    <a:p>
                      <a:pPr lvl="0" algn="ctr">
                        <a:buNone/>
                      </a:pPr>
                      <a:r>
                        <a:rPr lang="en-US" sz="1600" dirty="0"/>
                        <a:t>78.69 %</a:t>
                      </a:r>
                    </a:p>
                  </a:txBody>
                  <a:tcPr/>
                </a:tc>
                <a:tc>
                  <a:txBody>
                    <a:bodyPr/>
                    <a:lstStyle/>
                    <a:p>
                      <a:pPr lvl="0" algn="ctr">
                        <a:buNone/>
                      </a:pPr>
                      <a:r>
                        <a:rPr lang="en-US" sz="1600" dirty="0"/>
                        <a:t>74.85 %</a:t>
                      </a:r>
                    </a:p>
                  </a:txBody>
                  <a:tcPr/>
                </a:tc>
                <a:extLst>
                  <a:ext uri="{0D108BD9-81ED-4DB2-BD59-A6C34878D82A}">
                    <a16:rowId xmlns:a16="http://schemas.microsoft.com/office/drawing/2014/main" xmlns="" val="1083362657"/>
                  </a:ext>
                </a:extLst>
              </a:tr>
              <a:tr h="517248">
                <a:tc>
                  <a:txBody>
                    <a:bodyPr/>
                    <a:lstStyle/>
                    <a:p>
                      <a:pPr lvl="0" algn="ctr">
                        <a:buNone/>
                      </a:pPr>
                      <a:r>
                        <a:rPr lang="en-US" altLang="zh-CN" sz="1600" dirty="0" err="1"/>
                        <a:t>ItemCF</a:t>
                      </a:r>
                      <a:endParaRPr lang="en-US" sz="16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76.04 %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73.20 %</a:t>
                      </a:r>
                    </a:p>
                  </a:txBody>
                  <a:tcPr/>
                </a:tc>
                <a:extLst>
                  <a:ext uri="{0D108BD9-81ED-4DB2-BD59-A6C34878D82A}">
                    <a16:rowId xmlns:a16="http://schemas.microsoft.com/office/drawing/2014/main" xmlns="" val="10003"/>
                  </a:ext>
                </a:extLst>
              </a:tr>
            </a:tbl>
          </a:graphicData>
        </a:graphic>
      </p:graphicFrame>
      <p:sp>
        <p:nvSpPr>
          <p:cNvPr id="31" name="椭圆 30">
            <a:extLst>
              <a:ext uri="{FF2B5EF4-FFF2-40B4-BE49-F238E27FC236}">
                <a16:creationId xmlns:a16="http://schemas.microsoft.com/office/drawing/2014/main" xmlns="" id="{7AB6DC4E-25A9-1648-9B21-803E0AD7A663}"/>
              </a:ext>
            </a:extLst>
          </p:cNvPr>
          <p:cNvSpPr/>
          <p:nvPr/>
        </p:nvSpPr>
        <p:spPr>
          <a:xfrm>
            <a:off x="8876931" y="3507548"/>
            <a:ext cx="1304902" cy="653138"/>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smtClean="0">
                <a:latin typeface="微软雅黑" panose="020B0503020204020204" pitchFamily="34" charset="-122"/>
                <a:ea typeface="微软雅黑" panose="020B0503020204020204" pitchFamily="34" charset="-122"/>
              </a:rPr>
              <a:t>Patent</a:t>
            </a:r>
            <a:endParaRPr lang="zh-CN" altLang="en-US" dirty="0">
              <a:latin typeface="微软雅黑" panose="020B0503020204020204" pitchFamily="34" charset="-122"/>
              <a:ea typeface="微软雅黑" panose="020B0503020204020204" pitchFamily="34" charset="-122"/>
            </a:endParaRPr>
          </a:p>
        </p:txBody>
      </p:sp>
      <p:cxnSp>
        <p:nvCxnSpPr>
          <p:cNvPr id="33" name="直线箭头连接符 32">
            <a:extLst>
              <a:ext uri="{FF2B5EF4-FFF2-40B4-BE49-F238E27FC236}">
                <a16:creationId xmlns:a16="http://schemas.microsoft.com/office/drawing/2014/main" xmlns="" id="{43C6E46D-AD89-2846-8365-F72871B66796}"/>
              </a:ext>
            </a:extLst>
          </p:cNvPr>
          <p:cNvCxnSpPr>
            <a:cxnSpLocks/>
            <a:stCxn id="58" idx="6"/>
            <a:endCxn id="41" idx="1"/>
          </p:cNvCxnSpPr>
          <p:nvPr/>
        </p:nvCxnSpPr>
        <p:spPr bwMode="auto">
          <a:xfrm flipV="1">
            <a:off x="7237436" y="5048159"/>
            <a:ext cx="1281498" cy="8703"/>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4" name="直线箭头连接符 43">
            <a:extLst>
              <a:ext uri="{FF2B5EF4-FFF2-40B4-BE49-F238E27FC236}">
                <a16:creationId xmlns:a16="http://schemas.microsoft.com/office/drawing/2014/main" xmlns="" id="{97024EFE-B3BB-D442-816A-BA8DDB17F676}"/>
              </a:ext>
            </a:extLst>
          </p:cNvPr>
          <p:cNvCxnSpPr/>
          <p:nvPr/>
        </p:nvCxnSpPr>
        <p:spPr bwMode="auto">
          <a:xfrm>
            <a:off x="9495379" y="4152509"/>
            <a:ext cx="0" cy="692394"/>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3" name="圆角矩形 42"/>
          <p:cNvSpPr/>
          <p:nvPr/>
        </p:nvSpPr>
        <p:spPr bwMode="auto">
          <a:xfrm>
            <a:off x="1374330" y="4732337"/>
            <a:ext cx="2392626" cy="523630"/>
          </a:xfrm>
          <a:prstGeom prst="roundRect">
            <a:avLst/>
          </a:prstGeom>
          <a:solidFill>
            <a:schemeClr val="bg2">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en-US" altLang="zh-CN" sz="2000" dirty="0">
                <a:solidFill>
                  <a:schemeClr val="bg1"/>
                </a:solidFill>
                <a:latin typeface="Microsoft YaHei" charset="-122"/>
                <a:ea typeface="Microsoft YaHei" charset="-122"/>
                <a:cs typeface="Microsoft YaHei" charset="-122"/>
              </a:rPr>
              <a:t>C</a:t>
            </a:r>
            <a:r>
              <a:rPr lang="en-US" altLang="zh-CN" sz="2000" dirty="0" smtClean="0">
                <a:solidFill>
                  <a:schemeClr val="bg1"/>
                </a:solidFill>
                <a:latin typeface="Microsoft YaHei" charset="-122"/>
                <a:ea typeface="Microsoft YaHei" charset="-122"/>
                <a:cs typeface="Microsoft YaHei" charset="-122"/>
              </a:rPr>
              <a:t>ontent </a:t>
            </a:r>
            <a:r>
              <a:rPr lang="en-US" altLang="zh-CN" sz="2000" dirty="0">
                <a:solidFill>
                  <a:schemeClr val="bg1"/>
                </a:solidFill>
                <a:latin typeface="Microsoft YaHei" charset="-122"/>
                <a:ea typeface="Microsoft YaHei" charset="-122"/>
                <a:cs typeface="Microsoft YaHei" charset="-122"/>
              </a:rPr>
              <a:t>D</a:t>
            </a:r>
            <a:r>
              <a:rPr lang="en-US" altLang="zh-CN" sz="2000" dirty="0" smtClean="0">
                <a:solidFill>
                  <a:schemeClr val="bg1"/>
                </a:solidFill>
                <a:latin typeface="Microsoft YaHei" charset="-122"/>
                <a:ea typeface="Microsoft YaHei" charset="-122"/>
                <a:cs typeface="Microsoft YaHei" charset="-122"/>
              </a:rPr>
              <a:t>elivery</a:t>
            </a:r>
            <a:endParaRPr kumimoji="0" lang="zh-CN" altLang="en-US" sz="2000" i="0" u="none" strike="noStrike" cap="none" normalizeH="0" baseline="0" dirty="0">
              <a:ln>
                <a:noFill/>
              </a:ln>
              <a:solidFill>
                <a:schemeClr val="bg1"/>
              </a:solidFill>
              <a:effectLst/>
              <a:latin typeface="Microsoft YaHei" charset="-122"/>
              <a:ea typeface="Microsoft YaHei" charset="-122"/>
              <a:cs typeface="Microsoft YaHei" charset="-122"/>
            </a:endParaRPr>
          </a:p>
        </p:txBody>
      </p:sp>
      <p:sp>
        <p:nvSpPr>
          <p:cNvPr id="41" name="圆角矩形 40">
            <a:extLst>
              <a:ext uri="{FF2B5EF4-FFF2-40B4-BE49-F238E27FC236}">
                <a16:creationId xmlns:a16="http://schemas.microsoft.com/office/drawing/2014/main" xmlns="" id="{E4DB7FF8-EDBE-E24B-B05B-0F91E959EB9C}"/>
              </a:ext>
            </a:extLst>
          </p:cNvPr>
          <p:cNvSpPr/>
          <p:nvPr/>
        </p:nvSpPr>
        <p:spPr bwMode="auto">
          <a:xfrm>
            <a:off x="8518934" y="4741129"/>
            <a:ext cx="2163501" cy="614060"/>
          </a:xfrm>
          <a:prstGeom prst="roundRect">
            <a:avLst/>
          </a:prstGeom>
          <a:solidFill>
            <a:schemeClr val="bg2">
              <a:lumMod val="75000"/>
            </a:schemeClr>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en-US" altLang="zh-CN" sz="1600" dirty="0">
                <a:solidFill>
                  <a:schemeClr val="bg1"/>
                </a:solidFill>
                <a:latin typeface="Microsoft YaHei" charset="-122"/>
                <a:ea typeface="Microsoft YaHei" charset="-122"/>
                <a:cs typeface="Microsoft YaHei" charset="-122"/>
              </a:rPr>
              <a:t>Patent </a:t>
            </a:r>
            <a:r>
              <a:rPr lang="en-US" altLang="zh-CN" sz="1600" dirty="0" smtClean="0">
                <a:solidFill>
                  <a:schemeClr val="bg1"/>
                </a:solidFill>
                <a:latin typeface="Microsoft YaHei" charset="-122"/>
                <a:ea typeface="Microsoft YaHei" charset="-122"/>
                <a:cs typeface="Microsoft YaHei" charset="-122"/>
              </a:rPr>
              <a:t>Recommendation</a:t>
            </a:r>
            <a:endParaRPr kumimoji="0" lang="zh-CN" altLang="en-US" sz="1600" i="0" u="none" strike="noStrike" cap="none" normalizeH="0" baseline="0" dirty="0">
              <a:ln>
                <a:noFill/>
              </a:ln>
              <a:solidFill>
                <a:schemeClr val="bg1"/>
              </a:solidFill>
              <a:effectLst/>
              <a:latin typeface="Microsoft YaHei" charset="-122"/>
              <a:ea typeface="Microsoft YaHei" charset="-122"/>
              <a:cs typeface="Microsoft YaHei" charset="-122"/>
            </a:endParaRPr>
          </a:p>
        </p:txBody>
      </p:sp>
      <p:sp>
        <p:nvSpPr>
          <p:cNvPr id="3" name="矩形 2"/>
          <p:cNvSpPr/>
          <p:nvPr/>
        </p:nvSpPr>
        <p:spPr>
          <a:xfrm>
            <a:off x="8034392" y="2663329"/>
            <a:ext cx="2274982" cy="307777"/>
          </a:xfrm>
          <a:prstGeom prst="rect">
            <a:avLst/>
          </a:prstGeom>
        </p:spPr>
        <p:txBody>
          <a:bodyPr wrap="none">
            <a:spAutoFit/>
          </a:bodyPr>
          <a:lstStyle/>
          <a:p>
            <a:r>
              <a:rPr lang="en-US" altLang="zh-CN" sz="1400" dirty="0" smtClean="0">
                <a:solidFill>
                  <a:srgbClr val="3DB4FF"/>
                </a:solidFill>
              </a:rPr>
              <a:t>Result with simulated </a:t>
            </a:r>
            <a:r>
              <a:rPr lang="en-US" altLang="zh-CN" sz="1400" dirty="0">
                <a:solidFill>
                  <a:srgbClr val="3DB4FF"/>
                </a:solidFill>
              </a:rPr>
              <a:t>data</a:t>
            </a:r>
            <a:endParaRPr lang="zh-CN" altLang="en-US" sz="1400" dirty="0">
              <a:solidFill>
                <a:srgbClr val="3DB4FF"/>
              </a:solidFill>
            </a:endParaRPr>
          </a:p>
        </p:txBody>
      </p:sp>
      <p:sp>
        <p:nvSpPr>
          <p:cNvPr id="4" name="矩形 3"/>
          <p:cNvSpPr/>
          <p:nvPr/>
        </p:nvSpPr>
        <p:spPr>
          <a:xfrm>
            <a:off x="7513445" y="5782870"/>
            <a:ext cx="4031873" cy="369332"/>
          </a:xfrm>
          <a:prstGeom prst="rect">
            <a:avLst/>
          </a:prstGeom>
        </p:spPr>
        <p:txBody>
          <a:bodyPr wrap="none">
            <a:spAutoFit/>
          </a:bodyPr>
          <a:lstStyle/>
          <a:p>
            <a:r>
              <a:rPr lang="zh-CN" altLang="en-US" dirty="0"/>
              <a:t>Extract </a:t>
            </a:r>
            <a:r>
              <a:rPr lang="zh-CN" altLang="en-US" dirty="0" smtClean="0"/>
              <a:t>useful</a:t>
            </a:r>
            <a:r>
              <a:rPr lang="en-US" altLang="zh-CN" dirty="0" smtClean="0"/>
              <a:t> </a:t>
            </a:r>
            <a:r>
              <a:rPr lang="en-US" altLang="zh-CN" dirty="0"/>
              <a:t>and legible</a:t>
            </a:r>
            <a:r>
              <a:rPr lang="zh-CN" altLang="en-US" dirty="0" smtClean="0"/>
              <a:t> </a:t>
            </a:r>
            <a:r>
              <a:rPr lang="zh-CN" altLang="en-US" dirty="0"/>
              <a:t>information</a:t>
            </a:r>
          </a:p>
        </p:txBody>
      </p:sp>
      <p:sp>
        <p:nvSpPr>
          <p:cNvPr id="5" name="上箭头 4"/>
          <p:cNvSpPr/>
          <p:nvPr/>
        </p:nvSpPr>
        <p:spPr bwMode="auto">
          <a:xfrm>
            <a:off x="9424654" y="5438754"/>
            <a:ext cx="209453" cy="263412"/>
          </a:xfrm>
          <a:prstGeom prst="upArrow">
            <a:avLst/>
          </a:prstGeom>
          <a:solidFill>
            <a:srgbClr val="75BB00"/>
          </a:solidFill>
          <a:ln w="9525" cap="flat" cmpd="sng" algn="ctr">
            <a:no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63221" t="30073" r="7276" b="35658"/>
          <a:stretch/>
        </p:blipFill>
        <p:spPr>
          <a:xfrm>
            <a:off x="7233116" y="1116666"/>
            <a:ext cx="498922" cy="580084"/>
          </a:xfrm>
          <a:prstGeom prst="rect">
            <a:avLst/>
          </a:prstGeom>
        </p:spPr>
      </p:pic>
      <p:graphicFrame>
        <p:nvGraphicFramePr>
          <p:cNvPr id="7" name="图表 6"/>
          <p:cNvGraphicFramePr/>
          <p:nvPr>
            <p:extLst>
              <p:ext uri="{D42A27DB-BD31-4B8C-83A1-F6EECF244321}">
                <p14:modId xmlns:p14="http://schemas.microsoft.com/office/powerpoint/2010/main" val="657063843"/>
              </p:ext>
            </p:extLst>
          </p:nvPr>
        </p:nvGraphicFramePr>
        <p:xfrm>
          <a:off x="2252750" y="765155"/>
          <a:ext cx="7404597" cy="49939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22"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3" name="Text Box 6"/>
          <p:cNvSpPr txBox="1">
            <a:spLocks noChangeArrowheads="1"/>
          </p:cNvSpPr>
          <p:nvPr/>
        </p:nvSpPr>
        <p:spPr bwMode="auto">
          <a:xfrm>
            <a:off x="1090613" y="155575"/>
            <a:ext cx="4840287" cy="522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dirty="0">
                <a:solidFill>
                  <a:srgbClr val="75BB00"/>
                </a:solidFill>
                <a:latin typeface="微软雅黑" charset="-122"/>
                <a:ea typeface="微软雅黑" charset="-122"/>
              </a:rPr>
              <a:t> </a:t>
            </a:r>
            <a:r>
              <a:rPr lang="en-US" altLang="zh-CN" sz="2800" b="1" dirty="0">
                <a:solidFill>
                  <a:srgbClr val="75BB00"/>
                </a:solidFill>
                <a:latin typeface="微软雅黑" charset="-122"/>
                <a:ea typeface="微软雅黑" charset="-122"/>
              </a:rPr>
              <a:t>3.</a:t>
            </a:r>
            <a:r>
              <a:rPr lang="zh-CN" altLang="en-US" sz="2800" b="1" dirty="0">
                <a:solidFill>
                  <a:srgbClr val="75BB00"/>
                </a:solidFill>
                <a:latin typeface="微软雅黑" charset="-122"/>
                <a:ea typeface="微软雅黑" charset="-122"/>
              </a:rPr>
              <a:t> </a:t>
            </a:r>
            <a:r>
              <a:rPr lang="en-US" altLang="zh-CN" sz="2800" b="1" dirty="0">
                <a:solidFill>
                  <a:srgbClr val="75BB00"/>
                </a:solidFill>
                <a:latin typeface="微软雅黑" charset="-122"/>
                <a:ea typeface="微软雅黑" charset="-122"/>
                <a:cs typeface="Arial" charset="0"/>
              </a:rPr>
              <a:t>Development Process</a:t>
            </a:r>
            <a:endParaRPr lang="zh-CN" altLang="en-US" sz="2800" b="1" dirty="0">
              <a:solidFill>
                <a:srgbClr val="FFFFFF"/>
              </a:solidFill>
              <a:ea typeface="微软雅黑" charset="-122"/>
              <a:cs typeface="Arial" charset="0"/>
            </a:endParaRPr>
          </a:p>
        </p:txBody>
      </p:sp>
      <p:sp>
        <p:nvSpPr>
          <p:cNvPr id="5124"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5"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5126"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pic>
        <p:nvPicPr>
          <p:cNvPr id="5138" name="图片 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10"/>
          <a:srcRect l="-1" r="710" b="25979"/>
          <a:stretch/>
        </p:blipFill>
        <p:spPr>
          <a:xfrm>
            <a:off x="3383975" y="1447177"/>
            <a:ext cx="1665512" cy="1335853"/>
          </a:xfrm>
          <a:prstGeom prst="rect">
            <a:avLst/>
          </a:prstGeom>
        </p:spPr>
      </p:pic>
      <p:pic>
        <p:nvPicPr>
          <p:cNvPr id="4" name="图片 3"/>
          <p:cNvPicPr>
            <a:picLocks noChangeAspect="1"/>
          </p:cNvPicPr>
          <p:nvPr/>
        </p:nvPicPr>
        <p:blipFill rotWithShape="1">
          <a:blip r:embed="rId11">
            <a:extLst>
              <a:ext uri="{28A0092B-C50C-407E-A947-70E740481C1C}">
                <a14:useLocalDpi xmlns:a14="http://schemas.microsoft.com/office/drawing/2010/main" val="0"/>
              </a:ext>
            </a:extLst>
          </a:blip>
          <a:srcRect l="55571" t="11157" r="-489" b="435"/>
          <a:stretch/>
        </p:blipFill>
        <p:spPr>
          <a:xfrm>
            <a:off x="4240806" y="2471178"/>
            <a:ext cx="857266" cy="856814"/>
          </a:xfrm>
          <a:prstGeom prst="rect">
            <a:avLst/>
          </a:prstGeom>
        </p:spPr>
      </p:pic>
      <p:pic>
        <p:nvPicPr>
          <p:cNvPr id="28" name="图片 27"/>
          <p:cNvPicPr>
            <a:picLocks noChangeAspect="1"/>
          </p:cNvPicPr>
          <p:nvPr/>
        </p:nvPicPr>
        <p:blipFill rotWithShape="1">
          <a:blip r:embed="rId3">
            <a:extLst>
              <a:ext uri="{28A0092B-C50C-407E-A947-70E740481C1C}">
                <a14:useLocalDpi xmlns:a14="http://schemas.microsoft.com/office/drawing/2010/main" val="0"/>
              </a:ext>
            </a:extLst>
          </a:blip>
          <a:srcRect l="63221" t="30073" r="7276" b="35658"/>
          <a:stretch/>
        </p:blipFill>
        <p:spPr>
          <a:xfrm>
            <a:off x="8083136" y="2911970"/>
            <a:ext cx="498922" cy="580084"/>
          </a:xfrm>
          <a:prstGeom prst="rect">
            <a:avLst/>
          </a:prstGeom>
        </p:spPr>
      </p:pic>
      <p:sp>
        <p:nvSpPr>
          <p:cNvPr id="61" name="椭圆 60"/>
          <p:cNvSpPr>
            <a:spLocks noChangeArrowheads="1"/>
          </p:cNvSpPr>
          <p:nvPr/>
        </p:nvSpPr>
        <p:spPr bwMode="auto">
          <a:xfrm>
            <a:off x="439576" y="4661509"/>
            <a:ext cx="205867" cy="221996"/>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cxnSp>
        <p:nvCxnSpPr>
          <p:cNvPr id="62" name="直接连接符 22">
            <a:extLst>
              <a:ext uri="{FF2B5EF4-FFF2-40B4-BE49-F238E27FC236}">
                <a16:creationId xmlns:a16="http://schemas.microsoft.com/office/drawing/2014/main" xmlns="" id="{2904EF78-0FBC-4BA8-83D5-2EEE30DF5547}"/>
              </a:ext>
            </a:extLst>
          </p:cNvPr>
          <p:cNvCxnSpPr/>
          <p:nvPr/>
        </p:nvCxnSpPr>
        <p:spPr>
          <a:xfrm flipH="1">
            <a:off x="510672" y="4808476"/>
            <a:ext cx="0" cy="592138"/>
          </a:xfrm>
          <a:prstGeom prst="line">
            <a:avLst/>
          </a:prstGeom>
          <a:ln>
            <a:solidFill>
              <a:srgbClr val="75BB00"/>
            </a:solidFill>
          </a:ln>
        </p:spPr>
        <p:style>
          <a:lnRef idx="1">
            <a:schemeClr val="accent1"/>
          </a:lnRef>
          <a:fillRef idx="0">
            <a:schemeClr val="accent1"/>
          </a:fillRef>
          <a:effectRef idx="0">
            <a:schemeClr val="accent1"/>
          </a:effectRef>
          <a:fontRef idx="minor">
            <a:schemeClr val="tx1"/>
          </a:fontRef>
        </p:style>
      </p:cxnSp>
      <p:cxnSp>
        <p:nvCxnSpPr>
          <p:cNvPr id="63" name="直接连接符 23">
            <a:extLst>
              <a:ext uri="{FF2B5EF4-FFF2-40B4-BE49-F238E27FC236}">
                <a16:creationId xmlns:a16="http://schemas.microsoft.com/office/drawing/2014/main" xmlns="" id="{3F7C788C-8880-4F2D-B73B-147CC4E7A5E4}"/>
              </a:ext>
            </a:extLst>
          </p:cNvPr>
          <p:cNvCxnSpPr/>
          <p:nvPr/>
        </p:nvCxnSpPr>
        <p:spPr>
          <a:xfrm flipV="1">
            <a:off x="510672" y="5400614"/>
            <a:ext cx="3960813" cy="0"/>
          </a:xfrm>
          <a:prstGeom prst="line">
            <a:avLst/>
          </a:prstGeom>
          <a:ln>
            <a:solidFill>
              <a:srgbClr val="75BB00"/>
            </a:solidFill>
            <a:tailEnd type="oval" w="med" len="med"/>
          </a:ln>
        </p:spPr>
        <p:style>
          <a:lnRef idx="1">
            <a:schemeClr val="accent1"/>
          </a:lnRef>
          <a:fillRef idx="0">
            <a:schemeClr val="accent1"/>
          </a:fillRef>
          <a:effectRef idx="0">
            <a:schemeClr val="accent1"/>
          </a:effectRef>
          <a:fontRef idx="minor">
            <a:schemeClr val="tx1"/>
          </a:fontRef>
        </p:style>
      </p:cxnSp>
      <p:sp>
        <p:nvSpPr>
          <p:cNvPr id="64" name="文本框 63">
            <a:extLst>
              <a:ext uri="{FF2B5EF4-FFF2-40B4-BE49-F238E27FC236}">
                <a16:creationId xmlns:a16="http://schemas.microsoft.com/office/drawing/2014/main" xmlns="" id="{B1BA1C35-5B5E-4D23-8A6D-F9BD75D6EB67}"/>
              </a:ext>
            </a:extLst>
          </p:cNvPr>
          <p:cNvSpPr txBox="1"/>
          <p:nvPr/>
        </p:nvSpPr>
        <p:spPr>
          <a:xfrm>
            <a:off x="623430" y="4661510"/>
            <a:ext cx="4197952" cy="661720"/>
          </a:xfrm>
          <a:prstGeom prst="rect">
            <a:avLst/>
          </a:prstGeom>
          <a:noFill/>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spcBef>
                <a:spcPts val="600"/>
              </a:spcBef>
            </a:pPr>
            <a:r>
              <a:rPr lang="en-US" altLang="zh-CN" sz="1600" b="1" dirty="0">
                <a:solidFill>
                  <a:srgbClr val="404040"/>
                </a:solidFill>
                <a:latin typeface="微软雅黑" charset="-122"/>
                <a:ea typeface="微软雅黑" charset="-122"/>
              </a:rPr>
              <a:t>Optimize user </a:t>
            </a:r>
            <a:r>
              <a:rPr lang="en-US" altLang="zh-CN" sz="1600" b="1" dirty="0" smtClean="0">
                <a:solidFill>
                  <a:srgbClr val="404040"/>
                </a:solidFill>
                <a:latin typeface="微软雅黑" charset="-122"/>
                <a:ea typeface="微软雅黑" charset="-122"/>
              </a:rPr>
              <a:t>experience</a:t>
            </a:r>
          </a:p>
          <a:p>
            <a:pPr>
              <a:spcBef>
                <a:spcPts val="600"/>
              </a:spcBef>
            </a:pPr>
            <a:r>
              <a:rPr lang="en-US" altLang="zh-CN" sz="1600" dirty="0">
                <a:solidFill>
                  <a:srgbClr val="404040"/>
                </a:solidFill>
                <a:latin typeface="微软雅黑" charset="-122"/>
                <a:ea typeface="微软雅黑" charset="-122"/>
              </a:rPr>
              <a:t>"Viral" </a:t>
            </a:r>
            <a:r>
              <a:rPr lang="en-US" altLang="zh-CN" sz="1600" dirty="0" smtClean="0">
                <a:solidFill>
                  <a:srgbClr val="404040"/>
                </a:solidFill>
                <a:latin typeface="微软雅黑" charset="-122"/>
                <a:ea typeface="微软雅黑" charset="-122"/>
              </a:rPr>
              <a:t>push according </a:t>
            </a:r>
            <a:r>
              <a:rPr lang="en-US" altLang="zh-CN" sz="1600" dirty="0">
                <a:solidFill>
                  <a:srgbClr val="404040"/>
                </a:solidFill>
                <a:latin typeface="微软雅黑" charset="-122"/>
                <a:ea typeface="微软雅黑" charset="-122"/>
              </a:rPr>
              <a:t>to users' needs</a:t>
            </a:r>
            <a:endParaRPr lang="zh-CN" altLang="en-US" sz="1600" dirty="0">
              <a:solidFill>
                <a:srgbClr val="404040"/>
              </a:solidFill>
              <a:latin typeface="微软雅黑" charset="-122"/>
              <a:ea typeface="微软雅黑" charset="-122"/>
            </a:endParaRPr>
          </a:p>
        </p:txBody>
      </p:sp>
      <p:sp>
        <p:nvSpPr>
          <p:cNvPr id="65" name="椭圆 64"/>
          <p:cNvSpPr>
            <a:spLocks noChangeArrowheads="1"/>
          </p:cNvSpPr>
          <p:nvPr/>
        </p:nvSpPr>
        <p:spPr bwMode="auto">
          <a:xfrm>
            <a:off x="183816" y="2951651"/>
            <a:ext cx="230559" cy="224951"/>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cxnSp>
        <p:nvCxnSpPr>
          <p:cNvPr id="66" name="直接连接符 22">
            <a:extLst>
              <a:ext uri="{FF2B5EF4-FFF2-40B4-BE49-F238E27FC236}">
                <a16:creationId xmlns:a16="http://schemas.microsoft.com/office/drawing/2014/main" xmlns="" id="{2904EF78-0FBC-4BA8-83D5-2EEE30DF5547}"/>
              </a:ext>
            </a:extLst>
          </p:cNvPr>
          <p:cNvCxnSpPr/>
          <p:nvPr/>
        </p:nvCxnSpPr>
        <p:spPr>
          <a:xfrm flipH="1">
            <a:off x="295646" y="3053447"/>
            <a:ext cx="0" cy="592138"/>
          </a:xfrm>
          <a:prstGeom prst="line">
            <a:avLst/>
          </a:prstGeom>
          <a:ln>
            <a:solidFill>
              <a:srgbClr val="75BB00"/>
            </a:solidFill>
          </a:ln>
        </p:spPr>
        <p:style>
          <a:lnRef idx="1">
            <a:schemeClr val="accent1"/>
          </a:lnRef>
          <a:fillRef idx="0">
            <a:schemeClr val="accent1"/>
          </a:fillRef>
          <a:effectRef idx="0">
            <a:schemeClr val="accent1"/>
          </a:effectRef>
          <a:fontRef idx="minor">
            <a:schemeClr val="tx1"/>
          </a:fontRef>
        </p:style>
      </p:cxnSp>
      <p:cxnSp>
        <p:nvCxnSpPr>
          <p:cNvPr id="67" name="直接连接符 23">
            <a:extLst>
              <a:ext uri="{FF2B5EF4-FFF2-40B4-BE49-F238E27FC236}">
                <a16:creationId xmlns:a16="http://schemas.microsoft.com/office/drawing/2014/main" xmlns="" id="{3F7C788C-8880-4F2D-B73B-147CC4E7A5E4}"/>
              </a:ext>
            </a:extLst>
          </p:cNvPr>
          <p:cNvCxnSpPr/>
          <p:nvPr/>
        </p:nvCxnSpPr>
        <p:spPr>
          <a:xfrm>
            <a:off x="280068" y="3629543"/>
            <a:ext cx="3430963" cy="0"/>
          </a:xfrm>
          <a:prstGeom prst="line">
            <a:avLst/>
          </a:prstGeom>
          <a:ln>
            <a:solidFill>
              <a:srgbClr val="75BB00"/>
            </a:solidFill>
            <a:tailEnd type="oval" w="med" len="med"/>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xmlns="" id="{B1BA1C35-5B5E-4D23-8A6D-F9BD75D6EB67}"/>
              </a:ext>
            </a:extLst>
          </p:cNvPr>
          <p:cNvSpPr txBox="1"/>
          <p:nvPr/>
        </p:nvSpPr>
        <p:spPr>
          <a:xfrm>
            <a:off x="354598" y="3099268"/>
            <a:ext cx="3356433" cy="584775"/>
          </a:xfrm>
          <a:prstGeom prst="rect">
            <a:avLst/>
          </a:prstGeom>
          <a:noFill/>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spcBef>
                <a:spcPts val="600"/>
              </a:spcBef>
            </a:pPr>
            <a:r>
              <a:rPr lang="en-US" altLang="zh-CN" sz="1600" dirty="0" smtClean="0">
                <a:solidFill>
                  <a:srgbClr val="404040"/>
                </a:solidFill>
                <a:latin typeface="微软雅黑" charset="-122"/>
                <a:ea typeface="微软雅黑" charset="-122"/>
              </a:rPr>
              <a:t>Offer</a:t>
            </a:r>
            <a:r>
              <a:rPr lang="zh-CN" altLang="en-US" sz="1600" dirty="0" smtClean="0">
                <a:solidFill>
                  <a:srgbClr val="404040"/>
                </a:solidFill>
                <a:latin typeface="微软雅黑" charset="-122"/>
                <a:ea typeface="微软雅黑" charset="-122"/>
              </a:rPr>
              <a:t> </a:t>
            </a:r>
            <a:r>
              <a:rPr lang="en-US" altLang="zh-CN" sz="1600" dirty="0">
                <a:solidFill>
                  <a:srgbClr val="404040"/>
                </a:solidFill>
                <a:latin typeface="微软雅黑" charset="-122"/>
                <a:ea typeface="微软雅黑" charset="-122"/>
              </a:rPr>
              <a:t>a</a:t>
            </a:r>
            <a:r>
              <a:rPr lang="en-US" altLang="zh-CN" sz="1600" dirty="0" smtClean="0">
                <a:solidFill>
                  <a:srgbClr val="404040"/>
                </a:solidFill>
                <a:latin typeface="微软雅黑" charset="-122"/>
                <a:ea typeface="微软雅黑" charset="-122"/>
              </a:rPr>
              <a:t>dditional paid features </a:t>
            </a:r>
            <a:r>
              <a:rPr lang="en-US" altLang="zh-CN" sz="1600" dirty="0">
                <a:solidFill>
                  <a:srgbClr val="404040"/>
                </a:solidFill>
                <a:latin typeface="微软雅黑" charset="-122"/>
                <a:ea typeface="微软雅黑" charset="-122"/>
              </a:rPr>
              <a:t>to monetize free users</a:t>
            </a:r>
          </a:p>
        </p:txBody>
      </p:sp>
      <p:sp>
        <p:nvSpPr>
          <p:cNvPr id="70" name="椭圆 69"/>
          <p:cNvSpPr>
            <a:spLocks noChangeArrowheads="1"/>
          </p:cNvSpPr>
          <p:nvPr/>
        </p:nvSpPr>
        <p:spPr bwMode="auto">
          <a:xfrm>
            <a:off x="11677033" y="3003554"/>
            <a:ext cx="302121" cy="317667"/>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cxnSp>
        <p:nvCxnSpPr>
          <p:cNvPr id="71" name="直接连接符 20">
            <a:extLst>
              <a:ext uri="{FF2B5EF4-FFF2-40B4-BE49-F238E27FC236}">
                <a16:creationId xmlns:a16="http://schemas.microsoft.com/office/drawing/2014/main" xmlns="" id="{9F63BAFE-03CB-4A64-999C-7414048F3306}"/>
              </a:ext>
            </a:extLst>
          </p:cNvPr>
          <p:cNvCxnSpPr/>
          <p:nvPr/>
        </p:nvCxnSpPr>
        <p:spPr>
          <a:xfrm>
            <a:off x="11818733" y="3161613"/>
            <a:ext cx="0" cy="592138"/>
          </a:xfrm>
          <a:prstGeom prst="line">
            <a:avLst/>
          </a:prstGeom>
          <a:ln>
            <a:solidFill>
              <a:srgbClr val="75BB00"/>
            </a:solidFill>
          </a:ln>
        </p:spPr>
        <p:style>
          <a:lnRef idx="1">
            <a:schemeClr val="accent1"/>
          </a:lnRef>
          <a:fillRef idx="0">
            <a:schemeClr val="accent1"/>
          </a:fillRef>
          <a:effectRef idx="0">
            <a:schemeClr val="accent1"/>
          </a:effectRef>
          <a:fontRef idx="minor">
            <a:schemeClr val="tx1"/>
          </a:fontRef>
        </p:style>
      </p:cxnSp>
      <p:cxnSp>
        <p:nvCxnSpPr>
          <p:cNvPr id="72" name="直接连接符 21">
            <a:extLst>
              <a:ext uri="{FF2B5EF4-FFF2-40B4-BE49-F238E27FC236}">
                <a16:creationId xmlns:a16="http://schemas.microsoft.com/office/drawing/2014/main" xmlns="" id="{3CA4EF5A-403B-40DC-917F-C27076F60D4F}"/>
              </a:ext>
            </a:extLst>
          </p:cNvPr>
          <p:cNvCxnSpPr/>
          <p:nvPr/>
        </p:nvCxnSpPr>
        <p:spPr>
          <a:xfrm flipH="1">
            <a:off x="8168089" y="3753751"/>
            <a:ext cx="3650644" cy="0"/>
          </a:xfrm>
          <a:prstGeom prst="line">
            <a:avLst/>
          </a:prstGeom>
          <a:ln>
            <a:solidFill>
              <a:srgbClr val="75BB00"/>
            </a:solidFill>
            <a:tailEnd type="oval" w="med" len="med"/>
          </a:ln>
        </p:spPr>
        <p:style>
          <a:lnRef idx="1">
            <a:schemeClr val="accent1"/>
          </a:lnRef>
          <a:fillRef idx="0">
            <a:schemeClr val="accent1"/>
          </a:fillRef>
          <a:effectRef idx="0">
            <a:schemeClr val="accent1"/>
          </a:effectRef>
          <a:fontRef idx="minor">
            <a:schemeClr val="tx1"/>
          </a:fontRef>
        </p:style>
      </p:cxnSp>
      <p:sp>
        <p:nvSpPr>
          <p:cNvPr id="73" name="文本框 72">
            <a:extLst>
              <a:ext uri="{FF2B5EF4-FFF2-40B4-BE49-F238E27FC236}">
                <a16:creationId xmlns:a16="http://schemas.microsoft.com/office/drawing/2014/main" xmlns="" id="{9ECB88A7-C8A8-4EEC-AEBA-AE31F11AE54C}"/>
              </a:ext>
            </a:extLst>
          </p:cNvPr>
          <p:cNvSpPr txBox="1"/>
          <p:nvPr/>
        </p:nvSpPr>
        <p:spPr>
          <a:xfrm>
            <a:off x="8997982" y="2983865"/>
            <a:ext cx="3032392" cy="661720"/>
          </a:xfrm>
          <a:prstGeom prst="rect">
            <a:avLst/>
          </a:prstGeom>
          <a:noFill/>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defTabSz="457200" eaLnBrk="0" fontAlgn="base" hangingPunct="0">
              <a:spcBef>
                <a:spcPct val="0"/>
              </a:spcBef>
              <a:spcAft>
                <a:spcPct val="0"/>
              </a:spcAft>
              <a:defRPr>
                <a:solidFill>
                  <a:schemeClr val="tx1"/>
                </a:solidFill>
                <a:latin typeface="Arial" charset="0"/>
                <a:ea typeface="宋体" charset="-122"/>
              </a:defRPr>
            </a:lvl6pPr>
            <a:lvl7pPr marL="2971800" indent="-228600" defTabSz="457200" eaLnBrk="0" fontAlgn="base" hangingPunct="0">
              <a:spcBef>
                <a:spcPct val="0"/>
              </a:spcBef>
              <a:spcAft>
                <a:spcPct val="0"/>
              </a:spcAft>
              <a:defRPr>
                <a:solidFill>
                  <a:schemeClr val="tx1"/>
                </a:solidFill>
                <a:latin typeface="Arial" charset="0"/>
                <a:ea typeface="宋体" charset="-122"/>
              </a:defRPr>
            </a:lvl7pPr>
            <a:lvl8pPr marL="3429000" indent="-228600" defTabSz="457200" eaLnBrk="0" fontAlgn="base" hangingPunct="0">
              <a:spcBef>
                <a:spcPct val="0"/>
              </a:spcBef>
              <a:spcAft>
                <a:spcPct val="0"/>
              </a:spcAft>
              <a:defRPr>
                <a:solidFill>
                  <a:schemeClr val="tx1"/>
                </a:solidFill>
                <a:latin typeface="Arial" charset="0"/>
                <a:ea typeface="宋体" charset="-122"/>
              </a:defRPr>
            </a:lvl8pPr>
            <a:lvl9pPr marL="3886200" indent="-228600" defTabSz="457200" eaLnBrk="0" fontAlgn="base" hangingPunct="0">
              <a:spcBef>
                <a:spcPct val="0"/>
              </a:spcBef>
              <a:spcAft>
                <a:spcPct val="0"/>
              </a:spcAft>
              <a:defRPr>
                <a:solidFill>
                  <a:schemeClr val="tx1"/>
                </a:solidFill>
                <a:latin typeface="Arial" charset="0"/>
                <a:ea typeface="宋体" charset="-122"/>
              </a:defRPr>
            </a:lvl9pPr>
          </a:lstStyle>
          <a:p>
            <a:pPr>
              <a:spcBef>
                <a:spcPts val="600"/>
              </a:spcBef>
            </a:pPr>
            <a:r>
              <a:rPr lang="en-US" altLang="zh-CN" sz="1600" b="1" dirty="0">
                <a:solidFill>
                  <a:srgbClr val="404040"/>
                </a:solidFill>
                <a:latin typeface="微软雅黑" charset="-122"/>
                <a:ea typeface="微软雅黑" charset="-122"/>
              </a:rPr>
              <a:t>User demand </a:t>
            </a:r>
            <a:r>
              <a:rPr lang="en-US" altLang="zh-CN" sz="1600" b="1" dirty="0" smtClean="0">
                <a:solidFill>
                  <a:srgbClr val="404040"/>
                </a:solidFill>
                <a:latin typeface="微软雅黑" charset="-122"/>
                <a:ea typeface="微软雅黑" charset="-122"/>
              </a:rPr>
              <a:t>collection</a:t>
            </a:r>
          </a:p>
          <a:p>
            <a:pPr>
              <a:spcBef>
                <a:spcPts val="600"/>
              </a:spcBef>
            </a:pPr>
            <a:r>
              <a:rPr lang="en-US" altLang="zh-CN" sz="1600" dirty="0" smtClean="0">
                <a:solidFill>
                  <a:srgbClr val="404040"/>
                </a:solidFill>
                <a:latin typeface="微软雅黑" charset="-122"/>
                <a:ea typeface="微软雅黑" charset="-122"/>
              </a:rPr>
              <a:t>User </a:t>
            </a:r>
            <a:r>
              <a:rPr lang="en-US" altLang="zh-CN" sz="1600" dirty="0">
                <a:solidFill>
                  <a:srgbClr val="404040"/>
                </a:solidFill>
                <a:latin typeface="微软雅黑" charset="-122"/>
                <a:ea typeface="微软雅黑" charset="-122"/>
              </a:rPr>
              <a:t>label</a:t>
            </a:r>
            <a:endParaRPr lang="zh-CN" altLang="en-US" sz="1600" dirty="0">
              <a:solidFill>
                <a:srgbClr val="404040"/>
              </a:solidFill>
              <a:latin typeface="微软雅黑" charset="-122"/>
              <a:ea typeface="微软雅黑"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5" name="Text Box 6"/>
          <p:cNvSpPr txBox="1">
            <a:spLocks noChangeArrowheads="1"/>
          </p:cNvSpPr>
          <p:nvPr/>
        </p:nvSpPr>
        <p:spPr bwMode="auto">
          <a:xfrm>
            <a:off x="1090613" y="155575"/>
            <a:ext cx="4840287" cy="522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dirty="0">
                <a:solidFill>
                  <a:srgbClr val="75BB00"/>
                </a:solidFill>
                <a:latin typeface="微软雅黑" charset="-122"/>
                <a:ea typeface="微软雅黑" charset="-122"/>
              </a:rPr>
              <a:t>4</a:t>
            </a:r>
            <a:r>
              <a:rPr lang="en-US" altLang="zh-CN" sz="2800" b="1" dirty="0" smtClean="0">
                <a:solidFill>
                  <a:srgbClr val="75BB00"/>
                </a:solidFill>
                <a:latin typeface="微软雅黑" charset="-122"/>
                <a:ea typeface="微软雅黑" charset="-122"/>
              </a:rPr>
              <a:t>.</a:t>
            </a:r>
            <a:r>
              <a:rPr lang="zh-CN" altLang="en-US" sz="2800" b="1" dirty="0" smtClean="0">
                <a:solidFill>
                  <a:srgbClr val="75BB00"/>
                </a:solidFill>
                <a:latin typeface="微软雅黑" charset="-122"/>
                <a:ea typeface="微软雅黑" charset="-122"/>
              </a:rPr>
              <a:t> </a:t>
            </a:r>
            <a:r>
              <a:rPr lang="en-US" altLang="zh-CN" sz="2800" b="1" dirty="0" smtClean="0">
                <a:solidFill>
                  <a:srgbClr val="75BB00"/>
                </a:solidFill>
                <a:latin typeface="微软雅黑" charset="-122"/>
                <a:ea typeface="微软雅黑" charset="-122"/>
              </a:rPr>
              <a:t>Product</a:t>
            </a:r>
            <a:r>
              <a:rPr lang="zh-CN" altLang="en-US" sz="2800" b="1" dirty="0" smtClean="0">
                <a:solidFill>
                  <a:srgbClr val="75BB00"/>
                </a:solidFill>
                <a:latin typeface="微软雅黑" charset="-122"/>
                <a:ea typeface="微软雅黑" charset="-122"/>
              </a:rPr>
              <a:t> </a:t>
            </a:r>
            <a:r>
              <a:rPr lang="en-US" altLang="zh-CN" sz="2800" b="1" dirty="0" smtClean="0">
                <a:solidFill>
                  <a:srgbClr val="75BB00"/>
                </a:solidFill>
                <a:latin typeface="微软雅黑" charset="-122"/>
                <a:ea typeface="微软雅黑" charset="-122"/>
              </a:rPr>
              <a:t>Demo</a:t>
            </a:r>
            <a:r>
              <a:rPr lang="zh-CN" altLang="en-US" sz="2800" b="1" dirty="0" smtClean="0">
                <a:solidFill>
                  <a:srgbClr val="75BB00"/>
                </a:solidFill>
                <a:latin typeface="微软雅黑" charset="-122"/>
                <a:ea typeface="微软雅黑" charset="-122"/>
              </a:rPr>
              <a:t> </a:t>
            </a:r>
            <a:endParaRPr lang="zh-CN" altLang="en-US" sz="3600" b="1" dirty="0">
              <a:solidFill>
                <a:srgbClr val="FFFFFF"/>
              </a:solidFill>
              <a:ea typeface="微软雅黑" charset="-122"/>
              <a:cs typeface="Arial" charset="0"/>
            </a:endParaRPr>
          </a:p>
        </p:txBody>
      </p:sp>
      <p:sp>
        <p:nvSpPr>
          <p:cNvPr id="8196"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7"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8"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 name="椭圆 6">
            <a:extLst>
              <a:ext uri="{FF2B5EF4-FFF2-40B4-BE49-F238E27FC236}">
                <a16:creationId xmlns:a16="http://schemas.microsoft.com/office/drawing/2014/main" xmlns="" id="{1B419DEA-FFDE-4432-A1A0-79365D6D5976}"/>
              </a:ext>
            </a:extLst>
          </p:cNvPr>
          <p:cNvSpPr/>
          <p:nvPr/>
        </p:nvSpPr>
        <p:spPr>
          <a:xfrm>
            <a:off x="4833938" y="234156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xmlns="" id="{086F08B1-6C91-4452-8349-B4C5486C4ED0}"/>
              </a:ext>
            </a:extLst>
          </p:cNvPr>
          <p:cNvSpPr/>
          <p:nvPr/>
        </p:nvSpPr>
        <p:spPr>
          <a:xfrm>
            <a:off x="4833938" y="384651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xmlns="" id="{7C181D11-2983-44AB-AC98-64FC594E32A0}"/>
              </a:ext>
            </a:extLst>
          </p:cNvPr>
          <p:cNvSpPr/>
          <p:nvPr/>
        </p:nvSpPr>
        <p:spPr>
          <a:xfrm>
            <a:off x="6453188" y="384651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xmlns="" id="{C424D2BC-851A-41E0-8EB2-05F70934AB35}"/>
              </a:ext>
            </a:extLst>
          </p:cNvPr>
          <p:cNvSpPr/>
          <p:nvPr/>
        </p:nvSpPr>
        <p:spPr>
          <a:xfrm>
            <a:off x="6453188" y="234156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11" name="椭圆 10"/>
          <p:cNvSpPr>
            <a:spLocks noChangeArrowheads="1"/>
          </p:cNvSpPr>
          <p:nvPr/>
        </p:nvSpPr>
        <p:spPr bwMode="auto">
          <a:xfrm>
            <a:off x="4833938" y="2341563"/>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2" name="椭圆 11"/>
          <p:cNvSpPr>
            <a:spLocks noChangeArrowheads="1"/>
          </p:cNvSpPr>
          <p:nvPr/>
        </p:nvSpPr>
        <p:spPr bwMode="auto">
          <a:xfrm>
            <a:off x="7078663" y="2341563"/>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椭圆 12"/>
          <p:cNvSpPr>
            <a:spLocks noChangeArrowheads="1"/>
          </p:cNvSpPr>
          <p:nvPr/>
        </p:nvSpPr>
        <p:spPr bwMode="auto">
          <a:xfrm>
            <a:off x="4833938" y="4470400"/>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4" name="椭圆 13"/>
          <p:cNvSpPr>
            <a:spLocks noChangeArrowheads="1"/>
          </p:cNvSpPr>
          <p:nvPr/>
        </p:nvSpPr>
        <p:spPr bwMode="auto">
          <a:xfrm>
            <a:off x="7078663" y="4470400"/>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pic>
        <p:nvPicPr>
          <p:cNvPr id="8219"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xmlns="" id="{3DF75E1D-35C4-AD41-AAED-8ECF4D1253AD}"/>
              </a:ext>
            </a:extLst>
          </p:cNvPr>
          <p:cNvPicPr>
            <a:picLocks noChangeAspect="1"/>
          </p:cNvPicPr>
          <p:nvPr/>
        </p:nvPicPr>
        <p:blipFill>
          <a:blip r:embed="rId4"/>
          <a:stretch>
            <a:fillRect/>
          </a:stretch>
        </p:blipFill>
        <p:spPr>
          <a:xfrm>
            <a:off x="538163" y="1091141"/>
            <a:ext cx="2540000" cy="4495800"/>
          </a:xfrm>
          <a:prstGeom prst="rect">
            <a:avLst/>
          </a:prstGeom>
        </p:spPr>
      </p:pic>
      <p:pic>
        <p:nvPicPr>
          <p:cNvPr id="3" name="图片 2">
            <a:extLst>
              <a:ext uri="{FF2B5EF4-FFF2-40B4-BE49-F238E27FC236}">
                <a16:creationId xmlns:a16="http://schemas.microsoft.com/office/drawing/2014/main" xmlns="" id="{F919A874-E4FD-3C43-B1F3-BE392EFC688A}"/>
              </a:ext>
            </a:extLst>
          </p:cNvPr>
          <p:cNvPicPr>
            <a:picLocks noChangeAspect="1"/>
          </p:cNvPicPr>
          <p:nvPr/>
        </p:nvPicPr>
        <p:blipFill>
          <a:blip r:embed="rId5"/>
          <a:stretch>
            <a:fillRect/>
          </a:stretch>
        </p:blipFill>
        <p:spPr>
          <a:xfrm>
            <a:off x="4840288" y="1091141"/>
            <a:ext cx="2540000" cy="4495800"/>
          </a:xfrm>
          <a:prstGeom prst="rect">
            <a:avLst/>
          </a:prstGeom>
        </p:spPr>
      </p:pic>
      <p:pic>
        <p:nvPicPr>
          <p:cNvPr id="4" name="图片 3">
            <a:extLst>
              <a:ext uri="{FF2B5EF4-FFF2-40B4-BE49-F238E27FC236}">
                <a16:creationId xmlns:a16="http://schemas.microsoft.com/office/drawing/2014/main" xmlns="" id="{1024F244-C501-1244-87B7-48E14E5356CF}"/>
              </a:ext>
            </a:extLst>
          </p:cNvPr>
          <p:cNvPicPr>
            <a:picLocks noChangeAspect="1"/>
          </p:cNvPicPr>
          <p:nvPr/>
        </p:nvPicPr>
        <p:blipFill>
          <a:blip r:embed="rId6"/>
          <a:stretch>
            <a:fillRect/>
          </a:stretch>
        </p:blipFill>
        <p:spPr>
          <a:xfrm>
            <a:off x="8900848" y="1091141"/>
            <a:ext cx="2540000" cy="4495800"/>
          </a:xfrm>
          <a:prstGeom prst="rect">
            <a:avLst/>
          </a:prstGeom>
        </p:spPr>
      </p:pic>
      <p:sp>
        <p:nvSpPr>
          <p:cNvPr id="6" name="文本框 5">
            <a:extLst>
              <a:ext uri="{FF2B5EF4-FFF2-40B4-BE49-F238E27FC236}">
                <a16:creationId xmlns:a16="http://schemas.microsoft.com/office/drawing/2014/main" xmlns="" id="{B756EBFC-00B9-784A-B89C-811013C785F5}"/>
              </a:ext>
            </a:extLst>
          </p:cNvPr>
          <p:cNvSpPr txBox="1"/>
          <p:nvPr/>
        </p:nvSpPr>
        <p:spPr>
          <a:xfrm>
            <a:off x="739775" y="5837910"/>
            <a:ext cx="2097754" cy="400110"/>
          </a:xfrm>
          <a:prstGeom prst="rect">
            <a:avLst/>
          </a:prstGeom>
          <a:noFill/>
        </p:spPr>
        <p:txBody>
          <a:bodyPr wrap="none" rtlCol="0">
            <a:spAutoFit/>
          </a:bodyPr>
          <a:lstStyle/>
          <a:p>
            <a:pPr eaLnBrk="1" hangingPunct="1"/>
            <a:r>
              <a:rPr lang="en-US" altLang="zh-CN" sz="2000" dirty="0">
                <a:solidFill>
                  <a:srgbClr val="75BB00"/>
                </a:solidFill>
                <a:latin typeface="微软雅黑" charset="-122"/>
                <a:ea typeface="微软雅黑" charset="-122"/>
                <a:cs typeface="Arial" charset="0"/>
              </a:rPr>
              <a:t>Patent </a:t>
            </a:r>
            <a:r>
              <a:rPr lang="en-US" altLang="zh-CN" sz="2000" dirty="0" smtClean="0">
                <a:solidFill>
                  <a:srgbClr val="75BB00"/>
                </a:solidFill>
                <a:latin typeface="微软雅黑" charset="-122"/>
                <a:ea typeface="微软雅黑" charset="-122"/>
                <a:cs typeface="Arial" charset="0"/>
              </a:rPr>
              <a:t>Retrieval</a:t>
            </a:r>
            <a:endParaRPr lang="zh-CN" altLang="en-US" sz="2000" dirty="0">
              <a:solidFill>
                <a:srgbClr val="75BB00"/>
              </a:solidFill>
              <a:latin typeface="微软雅黑" charset="-122"/>
              <a:ea typeface="微软雅黑" charset="-122"/>
              <a:cs typeface="Arial" charset="0"/>
            </a:endParaRPr>
          </a:p>
        </p:txBody>
      </p:sp>
      <p:sp>
        <p:nvSpPr>
          <p:cNvPr id="15" name="文本框 14">
            <a:extLst>
              <a:ext uri="{FF2B5EF4-FFF2-40B4-BE49-F238E27FC236}">
                <a16:creationId xmlns:a16="http://schemas.microsoft.com/office/drawing/2014/main" xmlns="" id="{E33384D6-7BFF-6642-BF42-6078022DF5FB}"/>
              </a:ext>
            </a:extLst>
          </p:cNvPr>
          <p:cNvSpPr txBox="1"/>
          <p:nvPr/>
        </p:nvSpPr>
        <p:spPr>
          <a:xfrm>
            <a:off x="4751223" y="5852160"/>
            <a:ext cx="2676887" cy="400110"/>
          </a:xfrm>
          <a:prstGeom prst="rect">
            <a:avLst/>
          </a:prstGeom>
          <a:noFill/>
        </p:spPr>
        <p:txBody>
          <a:bodyPr wrap="none" rtlCol="0">
            <a:spAutoFit/>
          </a:bodyPr>
          <a:lstStyle/>
          <a:p>
            <a:pPr eaLnBrk="1" hangingPunct="1"/>
            <a:r>
              <a:rPr lang="en-US" altLang="zh-CN" sz="2000" dirty="0">
                <a:solidFill>
                  <a:srgbClr val="75BB00"/>
                </a:solidFill>
                <a:latin typeface="微软雅黑" charset="-122"/>
                <a:ea typeface="微软雅黑" charset="-122"/>
                <a:cs typeface="Arial" charset="0"/>
              </a:rPr>
              <a:t>Accurate </a:t>
            </a:r>
            <a:r>
              <a:rPr lang="en-US" altLang="zh-CN" sz="2000" dirty="0" smtClean="0">
                <a:solidFill>
                  <a:srgbClr val="75BB00"/>
                </a:solidFill>
                <a:latin typeface="微软雅黑" charset="-122"/>
                <a:ea typeface="微软雅黑" charset="-122"/>
                <a:cs typeface="Arial" charset="0"/>
              </a:rPr>
              <a:t>News Feed</a:t>
            </a:r>
            <a:endParaRPr lang="zh-CN" altLang="en-US" sz="2000" dirty="0">
              <a:solidFill>
                <a:srgbClr val="75BB00"/>
              </a:solidFill>
              <a:latin typeface="微软雅黑" charset="-122"/>
              <a:ea typeface="微软雅黑" charset="-122"/>
              <a:cs typeface="Arial" charset="0"/>
            </a:endParaRPr>
          </a:p>
        </p:txBody>
      </p:sp>
      <p:sp>
        <p:nvSpPr>
          <p:cNvPr id="16" name="文本框 15">
            <a:extLst>
              <a:ext uri="{FF2B5EF4-FFF2-40B4-BE49-F238E27FC236}">
                <a16:creationId xmlns:a16="http://schemas.microsoft.com/office/drawing/2014/main" xmlns="" id="{18DAAEA3-19CD-894F-9E6F-91322C44C166}"/>
              </a:ext>
            </a:extLst>
          </p:cNvPr>
          <p:cNvSpPr txBox="1"/>
          <p:nvPr/>
        </p:nvSpPr>
        <p:spPr>
          <a:xfrm>
            <a:off x="9108166" y="5837910"/>
            <a:ext cx="1960793" cy="400110"/>
          </a:xfrm>
          <a:prstGeom prst="rect">
            <a:avLst/>
          </a:prstGeom>
          <a:noFill/>
        </p:spPr>
        <p:txBody>
          <a:bodyPr wrap="none" rtlCol="0">
            <a:spAutoFit/>
          </a:bodyPr>
          <a:lstStyle/>
          <a:p>
            <a:pPr eaLnBrk="1" hangingPunct="1"/>
            <a:r>
              <a:rPr lang="en-US" altLang="zh-CN" sz="2000" dirty="0" smtClean="0">
                <a:solidFill>
                  <a:srgbClr val="75BB00"/>
                </a:solidFill>
                <a:latin typeface="微软雅黑" charset="-122"/>
                <a:ea typeface="微软雅黑" charset="-122"/>
                <a:cs typeface="Arial" charset="0"/>
              </a:rPr>
              <a:t>Detailed</a:t>
            </a:r>
            <a:r>
              <a:rPr lang="zh-CN" altLang="en-US" sz="2000" dirty="0" smtClean="0">
                <a:solidFill>
                  <a:srgbClr val="75BB00"/>
                </a:solidFill>
                <a:latin typeface="微软雅黑" charset="-122"/>
                <a:ea typeface="微软雅黑" charset="-122"/>
                <a:cs typeface="Arial" charset="0"/>
              </a:rPr>
              <a:t> </a:t>
            </a:r>
            <a:r>
              <a:rPr lang="en-US" altLang="zh-CN" sz="2000" dirty="0" smtClean="0">
                <a:solidFill>
                  <a:srgbClr val="75BB00"/>
                </a:solidFill>
                <a:latin typeface="微软雅黑" charset="-122"/>
                <a:ea typeface="微软雅黑" charset="-122"/>
                <a:cs typeface="Arial" charset="0"/>
              </a:rPr>
              <a:t>News</a:t>
            </a:r>
            <a:endParaRPr lang="zh-CN" altLang="en-US" sz="2000" dirty="0">
              <a:solidFill>
                <a:srgbClr val="75BB00"/>
              </a:solidFill>
              <a:latin typeface="微软雅黑" charset="-122"/>
              <a:ea typeface="微软雅黑" charset="-122"/>
              <a:cs typeface="Arial" charset="0"/>
            </a:endParaRPr>
          </a:p>
        </p:txBody>
      </p:sp>
      <p:sp>
        <p:nvSpPr>
          <p:cNvPr id="17" name="文本框 16">
            <a:extLst>
              <a:ext uri="{FF2B5EF4-FFF2-40B4-BE49-F238E27FC236}">
                <a16:creationId xmlns:a16="http://schemas.microsoft.com/office/drawing/2014/main" xmlns="" id="{7E1EA707-41EC-974A-801F-46D5F00AF23D}"/>
              </a:ext>
            </a:extLst>
          </p:cNvPr>
          <p:cNvSpPr txBox="1"/>
          <p:nvPr/>
        </p:nvSpPr>
        <p:spPr>
          <a:xfrm>
            <a:off x="11210901" y="4501071"/>
            <a:ext cx="1078052" cy="307777"/>
          </a:xfrm>
          <a:prstGeom prst="rect">
            <a:avLst/>
          </a:prstGeom>
          <a:noFill/>
        </p:spPr>
        <p:txBody>
          <a:bodyPr wrap="none" rtlCol="0">
            <a:spAutoFit/>
          </a:bodyPr>
          <a:lstStyle/>
          <a:p>
            <a:pPr eaLnBrk="1" hangingPunct="1"/>
            <a:r>
              <a:rPr lang="en-US" altLang="zh-CN" sz="1400" dirty="0" smtClean="0">
                <a:solidFill>
                  <a:srgbClr val="75BB00"/>
                </a:solidFill>
                <a:latin typeface="微软雅黑" charset="-122"/>
                <a:ea typeface="微软雅黑" charset="-122"/>
                <a:cs typeface="Arial" charset="0"/>
              </a:rPr>
              <a:t>Patent List</a:t>
            </a:r>
            <a:endParaRPr lang="zh-CN" altLang="en-US" sz="1400" dirty="0">
              <a:solidFill>
                <a:srgbClr val="75BB00"/>
              </a:solidFill>
              <a:latin typeface="微软雅黑" charset="-122"/>
              <a:ea typeface="微软雅黑" charset="-122"/>
              <a:cs typeface="Arial" charset="0"/>
            </a:endParaRPr>
          </a:p>
        </p:txBody>
      </p:sp>
    </p:spTree>
    <p:extLst>
      <p:ext uri="{BB962C8B-B14F-4D97-AF65-F5344CB8AC3E}">
        <p14:creationId xmlns:p14="http://schemas.microsoft.com/office/powerpoint/2010/main" val="4412742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5" name="Text Box 6"/>
          <p:cNvSpPr txBox="1">
            <a:spLocks noChangeArrowheads="1"/>
          </p:cNvSpPr>
          <p:nvPr/>
        </p:nvSpPr>
        <p:spPr bwMode="auto">
          <a:xfrm>
            <a:off x="1090613" y="155575"/>
            <a:ext cx="4840287" cy="522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FontTx/>
              <a:buNone/>
            </a:pPr>
            <a:r>
              <a:rPr lang="en-US" altLang="zh-CN" sz="2800" b="1" dirty="0">
                <a:solidFill>
                  <a:srgbClr val="75BB00"/>
                </a:solidFill>
                <a:latin typeface="微软雅黑" charset="-122"/>
                <a:ea typeface="微软雅黑" charset="-122"/>
              </a:rPr>
              <a:t>4.</a:t>
            </a:r>
            <a:r>
              <a:rPr lang="zh-CN" altLang="en-US" sz="2800" b="1" dirty="0">
                <a:solidFill>
                  <a:srgbClr val="75BB00"/>
                </a:solidFill>
                <a:latin typeface="微软雅黑" charset="-122"/>
                <a:ea typeface="微软雅黑" charset="-122"/>
              </a:rPr>
              <a:t> </a:t>
            </a:r>
            <a:r>
              <a:rPr lang="en-US" altLang="zh-CN" sz="2800" b="1" dirty="0">
                <a:solidFill>
                  <a:srgbClr val="75BB00"/>
                </a:solidFill>
                <a:latin typeface="微软雅黑" charset="-122"/>
                <a:ea typeface="微软雅黑" charset="-122"/>
                <a:cs typeface="Arial" charset="0"/>
              </a:rPr>
              <a:t>Product </a:t>
            </a:r>
            <a:r>
              <a:rPr lang="en-US" altLang="zh-CN" sz="2800" b="1" dirty="0" smtClean="0">
                <a:solidFill>
                  <a:srgbClr val="75BB00"/>
                </a:solidFill>
                <a:latin typeface="微软雅黑" charset="-122"/>
                <a:ea typeface="微软雅黑" charset="-122"/>
                <a:cs typeface="Arial" charset="0"/>
              </a:rPr>
              <a:t>Demo</a:t>
            </a:r>
            <a:endParaRPr lang="en-US" altLang="zh-CN" sz="2800" b="1" dirty="0">
              <a:solidFill>
                <a:srgbClr val="75BB00"/>
              </a:solidFill>
              <a:latin typeface="微软雅黑" charset="-122"/>
              <a:ea typeface="微软雅黑" charset="-122"/>
            </a:endParaRPr>
          </a:p>
        </p:txBody>
      </p:sp>
      <p:sp>
        <p:nvSpPr>
          <p:cNvPr id="8196"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7"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8198"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 name="椭圆 6">
            <a:extLst>
              <a:ext uri="{FF2B5EF4-FFF2-40B4-BE49-F238E27FC236}">
                <a16:creationId xmlns:a16="http://schemas.microsoft.com/office/drawing/2014/main" xmlns="" id="{1B419DEA-FFDE-4432-A1A0-79365D6D5976}"/>
              </a:ext>
            </a:extLst>
          </p:cNvPr>
          <p:cNvSpPr/>
          <p:nvPr/>
        </p:nvSpPr>
        <p:spPr>
          <a:xfrm>
            <a:off x="4833938" y="234156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1</a:t>
            </a:r>
            <a:endParaRPr lang="zh-CN" altLang="en-US" sz="2400" dirty="0">
              <a:latin typeface="微软雅黑" panose="020B0503020204020204" pitchFamily="34" charset="-122"/>
              <a:ea typeface="微软雅黑" panose="020B0503020204020204" pitchFamily="34" charset="-122"/>
            </a:endParaRPr>
          </a:p>
        </p:txBody>
      </p:sp>
      <p:sp>
        <p:nvSpPr>
          <p:cNvPr id="8" name="椭圆 7">
            <a:extLst>
              <a:ext uri="{FF2B5EF4-FFF2-40B4-BE49-F238E27FC236}">
                <a16:creationId xmlns:a16="http://schemas.microsoft.com/office/drawing/2014/main" xmlns="" id="{086F08B1-6C91-4452-8349-B4C5486C4ED0}"/>
              </a:ext>
            </a:extLst>
          </p:cNvPr>
          <p:cNvSpPr/>
          <p:nvPr/>
        </p:nvSpPr>
        <p:spPr>
          <a:xfrm>
            <a:off x="4833938" y="384651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3</a:t>
            </a:r>
            <a:endParaRPr lang="zh-CN" altLang="en-US" sz="2400" dirty="0">
              <a:latin typeface="微软雅黑" panose="020B0503020204020204" pitchFamily="34" charset="-122"/>
              <a:ea typeface="微软雅黑" panose="020B0503020204020204" pitchFamily="34" charset="-122"/>
            </a:endParaRPr>
          </a:p>
        </p:txBody>
      </p:sp>
      <p:sp>
        <p:nvSpPr>
          <p:cNvPr id="9" name="椭圆 8">
            <a:extLst>
              <a:ext uri="{FF2B5EF4-FFF2-40B4-BE49-F238E27FC236}">
                <a16:creationId xmlns:a16="http://schemas.microsoft.com/office/drawing/2014/main" xmlns="" id="{7C181D11-2983-44AB-AC98-64FC594E32A0}"/>
              </a:ext>
            </a:extLst>
          </p:cNvPr>
          <p:cNvSpPr/>
          <p:nvPr/>
        </p:nvSpPr>
        <p:spPr>
          <a:xfrm>
            <a:off x="6453188" y="384651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4</a:t>
            </a:r>
            <a:endParaRPr lang="zh-CN" altLang="en-US" sz="2400" dirty="0">
              <a:latin typeface="微软雅黑" panose="020B0503020204020204" pitchFamily="34" charset="-122"/>
              <a:ea typeface="微软雅黑" panose="020B0503020204020204" pitchFamily="34" charset="-122"/>
            </a:endParaRPr>
          </a:p>
        </p:txBody>
      </p:sp>
      <p:sp>
        <p:nvSpPr>
          <p:cNvPr id="10" name="椭圆 9">
            <a:extLst>
              <a:ext uri="{FF2B5EF4-FFF2-40B4-BE49-F238E27FC236}">
                <a16:creationId xmlns:a16="http://schemas.microsoft.com/office/drawing/2014/main" xmlns="" id="{C424D2BC-851A-41E0-8EB2-05F70934AB35}"/>
              </a:ext>
            </a:extLst>
          </p:cNvPr>
          <p:cNvSpPr/>
          <p:nvPr/>
        </p:nvSpPr>
        <p:spPr>
          <a:xfrm>
            <a:off x="6453188" y="2341563"/>
            <a:ext cx="927100" cy="927100"/>
          </a:xfrm>
          <a:prstGeom prst="ellipse">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400" dirty="0">
                <a:latin typeface="微软雅黑" panose="020B0503020204020204" pitchFamily="34" charset="-122"/>
                <a:ea typeface="微软雅黑" panose="020B0503020204020204" pitchFamily="34" charset="-122"/>
              </a:rPr>
              <a:t>2</a:t>
            </a:r>
            <a:endParaRPr lang="zh-CN" altLang="en-US" sz="2400" dirty="0">
              <a:latin typeface="微软雅黑" panose="020B0503020204020204" pitchFamily="34" charset="-122"/>
              <a:ea typeface="微软雅黑" panose="020B0503020204020204" pitchFamily="34" charset="-122"/>
            </a:endParaRPr>
          </a:p>
        </p:txBody>
      </p:sp>
      <p:sp>
        <p:nvSpPr>
          <p:cNvPr id="11" name="椭圆 10"/>
          <p:cNvSpPr>
            <a:spLocks noChangeArrowheads="1"/>
          </p:cNvSpPr>
          <p:nvPr/>
        </p:nvSpPr>
        <p:spPr bwMode="auto">
          <a:xfrm>
            <a:off x="4833938" y="2341563"/>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2" name="椭圆 11"/>
          <p:cNvSpPr>
            <a:spLocks noChangeArrowheads="1"/>
          </p:cNvSpPr>
          <p:nvPr/>
        </p:nvSpPr>
        <p:spPr bwMode="auto">
          <a:xfrm>
            <a:off x="7078663" y="2341563"/>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3" name="椭圆 12"/>
          <p:cNvSpPr>
            <a:spLocks noChangeArrowheads="1"/>
          </p:cNvSpPr>
          <p:nvPr/>
        </p:nvSpPr>
        <p:spPr bwMode="auto">
          <a:xfrm>
            <a:off x="4833938" y="4470400"/>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sp>
        <p:nvSpPr>
          <p:cNvPr id="14" name="椭圆 13"/>
          <p:cNvSpPr>
            <a:spLocks noChangeArrowheads="1"/>
          </p:cNvSpPr>
          <p:nvPr/>
        </p:nvSpPr>
        <p:spPr bwMode="auto">
          <a:xfrm>
            <a:off x="7078663" y="4470400"/>
            <a:ext cx="301625" cy="301625"/>
          </a:xfrm>
          <a:prstGeom prst="ellipse">
            <a:avLst/>
          </a:prstGeom>
          <a:solidFill>
            <a:srgbClr val="75BB00"/>
          </a:solidFill>
          <a:ln w="57150">
            <a:solidFill>
              <a:schemeClr val="bg1"/>
            </a:solidFill>
            <a:round/>
            <a:headEnd/>
            <a:tailEnd/>
          </a:ln>
          <a:effectLst>
            <a:outerShdw blurRad="63500" sx="102000" sy="102000" algn="ctr" rotWithShape="0">
              <a:srgbClr val="000000">
                <a:alpha val="39999"/>
              </a:srgbClr>
            </a:outerShdw>
          </a:effectLst>
        </p:spPr>
        <p:txBody>
          <a:bodyPr anchor="ctr"/>
          <a:lstStyle/>
          <a:p>
            <a:pPr algn="ctr">
              <a:defRPr/>
            </a:pPr>
            <a:endParaRPr lang="zh-CN" altLang="en-US" dirty="0">
              <a:solidFill>
                <a:schemeClr val="lt1"/>
              </a:solidFill>
              <a:latin typeface="微软雅黑" panose="020B0503020204020204" pitchFamily="34" charset="-122"/>
              <a:ea typeface="微软雅黑" panose="020B0503020204020204" pitchFamily="34" charset="-122"/>
            </a:endParaRPr>
          </a:p>
        </p:txBody>
      </p:sp>
      <p:pic>
        <p:nvPicPr>
          <p:cNvPr id="821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xmlns="" id="{1A12AB63-67E3-8440-A29C-78E778B6E6A1}"/>
              </a:ext>
            </a:extLst>
          </p:cNvPr>
          <p:cNvPicPr>
            <a:picLocks noChangeAspect="1"/>
          </p:cNvPicPr>
          <p:nvPr/>
        </p:nvPicPr>
        <p:blipFill>
          <a:blip r:embed="rId3"/>
          <a:stretch>
            <a:fillRect/>
          </a:stretch>
        </p:blipFill>
        <p:spPr>
          <a:xfrm>
            <a:off x="739775" y="1172633"/>
            <a:ext cx="2540000" cy="4495800"/>
          </a:xfrm>
          <a:prstGeom prst="rect">
            <a:avLst/>
          </a:prstGeom>
        </p:spPr>
      </p:pic>
      <p:pic>
        <p:nvPicPr>
          <p:cNvPr id="15" name="图片 14">
            <a:extLst>
              <a:ext uri="{FF2B5EF4-FFF2-40B4-BE49-F238E27FC236}">
                <a16:creationId xmlns:a16="http://schemas.microsoft.com/office/drawing/2014/main" xmlns="" id="{208BAFD1-F802-4140-B3AE-C0B8C6EF3E47}"/>
              </a:ext>
            </a:extLst>
          </p:cNvPr>
          <p:cNvPicPr>
            <a:picLocks noChangeAspect="1"/>
          </p:cNvPicPr>
          <p:nvPr/>
        </p:nvPicPr>
        <p:blipFill>
          <a:blip r:embed="rId4"/>
          <a:stretch>
            <a:fillRect/>
          </a:stretch>
        </p:blipFill>
        <p:spPr>
          <a:xfrm>
            <a:off x="4833938" y="1172633"/>
            <a:ext cx="2540000" cy="4495800"/>
          </a:xfrm>
          <a:prstGeom prst="rect">
            <a:avLst/>
          </a:prstGeom>
        </p:spPr>
      </p:pic>
      <p:pic>
        <p:nvPicPr>
          <p:cNvPr id="16" name="图片 15">
            <a:extLst>
              <a:ext uri="{FF2B5EF4-FFF2-40B4-BE49-F238E27FC236}">
                <a16:creationId xmlns:a16="http://schemas.microsoft.com/office/drawing/2014/main" xmlns="" id="{05740F7A-020B-E44F-B487-697E6ACC1D02}"/>
              </a:ext>
            </a:extLst>
          </p:cNvPr>
          <p:cNvPicPr>
            <a:picLocks noChangeAspect="1"/>
          </p:cNvPicPr>
          <p:nvPr/>
        </p:nvPicPr>
        <p:blipFill>
          <a:blip r:embed="rId5"/>
          <a:stretch>
            <a:fillRect/>
          </a:stretch>
        </p:blipFill>
        <p:spPr>
          <a:xfrm>
            <a:off x="8990013" y="1172633"/>
            <a:ext cx="2540000" cy="4495800"/>
          </a:xfrm>
          <a:prstGeom prst="rect">
            <a:avLst/>
          </a:prstGeom>
        </p:spPr>
      </p:pic>
      <p:sp>
        <p:nvSpPr>
          <p:cNvPr id="17" name="文本框 16">
            <a:extLst>
              <a:ext uri="{FF2B5EF4-FFF2-40B4-BE49-F238E27FC236}">
                <a16:creationId xmlns:a16="http://schemas.microsoft.com/office/drawing/2014/main" xmlns="" id="{3EC3992C-57C0-CC4B-BD8A-FB89FF8F1E90}"/>
              </a:ext>
            </a:extLst>
          </p:cNvPr>
          <p:cNvSpPr txBox="1"/>
          <p:nvPr/>
        </p:nvSpPr>
        <p:spPr>
          <a:xfrm>
            <a:off x="739775" y="5857438"/>
            <a:ext cx="2188869" cy="400110"/>
          </a:xfrm>
          <a:prstGeom prst="rect">
            <a:avLst/>
          </a:prstGeom>
          <a:noFill/>
        </p:spPr>
        <p:txBody>
          <a:bodyPr wrap="none" rtlCol="0">
            <a:spAutoFit/>
          </a:bodyPr>
          <a:lstStyle/>
          <a:p>
            <a:r>
              <a:rPr lang="en-US" altLang="zh-CN" sz="2000" dirty="0" smtClean="0">
                <a:solidFill>
                  <a:srgbClr val="75BB00"/>
                </a:solidFill>
                <a:latin typeface="微软雅黑" charset="-122"/>
                <a:ea typeface="微软雅黑" charset="-122"/>
                <a:cs typeface="Arial" charset="0"/>
              </a:rPr>
              <a:t>Detailed</a:t>
            </a:r>
            <a:r>
              <a:rPr lang="zh-CN" altLang="en-US" sz="2000" dirty="0" smtClean="0">
                <a:solidFill>
                  <a:srgbClr val="75BB00"/>
                </a:solidFill>
                <a:latin typeface="微软雅黑" charset="-122"/>
                <a:ea typeface="微软雅黑" charset="-122"/>
                <a:cs typeface="Arial" charset="0"/>
              </a:rPr>
              <a:t> </a:t>
            </a:r>
            <a:r>
              <a:rPr lang="en-US" altLang="zh-CN" sz="2000" dirty="0" smtClean="0">
                <a:solidFill>
                  <a:srgbClr val="75BB00"/>
                </a:solidFill>
                <a:latin typeface="微软雅黑" charset="-122"/>
                <a:ea typeface="微软雅黑" charset="-122"/>
                <a:cs typeface="Arial" charset="0"/>
              </a:rPr>
              <a:t>Patents</a:t>
            </a:r>
            <a:endParaRPr lang="zh-CN" altLang="en-US" sz="2000" dirty="0">
              <a:solidFill>
                <a:srgbClr val="75BB00"/>
              </a:solidFill>
              <a:latin typeface="微软雅黑" charset="-122"/>
              <a:ea typeface="微软雅黑" charset="-122"/>
              <a:cs typeface="Arial" charset="0"/>
            </a:endParaRPr>
          </a:p>
        </p:txBody>
      </p:sp>
      <p:sp>
        <p:nvSpPr>
          <p:cNvPr id="18" name="文本框 17">
            <a:extLst>
              <a:ext uri="{FF2B5EF4-FFF2-40B4-BE49-F238E27FC236}">
                <a16:creationId xmlns:a16="http://schemas.microsoft.com/office/drawing/2014/main" xmlns="" id="{DE3C8AB6-FA05-804B-ADF8-12A727144B1F}"/>
              </a:ext>
            </a:extLst>
          </p:cNvPr>
          <p:cNvSpPr txBox="1"/>
          <p:nvPr/>
        </p:nvSpPr>
        <p:spPr>
          <a:xfrm>
            <a:off x="9478399" y="5763093"/>
            <a:ext cx="1978427" cy="400110"/>
          </a:xfrm>
          <a:prstGeom prst="rect">
            <a:avLst/>
          </a:prstGeom>
          <a:noFill/>
        </p:spPr>
        <p:txBody>
          <a:bodyPr wrap="none" rtlCol="0">
            <a:spAutoFit/>
          </a:bodyPr>
          <a:lstStyle/>
          <a:p>
            <a:r>
              <a:rPr lang="en-US" altLang="zh-CN" sz="2000" dirty="0">
                <a:solidFill>
                  <a:srgbClr val="75BB00"/>
                </a:solidFill>
                <a:latin typeface="微软雅黑" charset="-122"/>
                <a:ea typeface="微软雅黑" charset="-122"/>
                <a:cs typeface="Arial" charset="0"/>
              </a:rPr>
              <a:t>User </a:t>
            </a:r>
            <a:r>
              <a:rPr lang="en-US" altLang="zh-CN" sz="2000" dirty="0" smtClean="0">
                <a:solidFill>
                  <a:srgbClr val="75BB00"/>
                </a:solidFill>
                <a:latin typeface="微软雅黑" charset="-122"/>
                <a:ea typeface="微软雅黑" charset="-122"/>
                <a:cs typeface="Arial" charset="0"/>
              </a:rPr>
              <a:t>News </a:t>
            </a:r>
            <a:r>
              <a:rPr lang="en-US" altLang="zh-CN" sz="2000" dirty="0">
                <a:solidFill>
                  <a:srgbClr val="75BB00"/>
                </a:solidFill>
                <a:latin typeface="微软雅黑" charset="-122"/>
                <a:ea typeface="微软雅黑" charset="-122"/>
                <a:cs typeface="Arial" charset="0"/>
              </a:rPr>
              <a:t>L</a:t>
            </a:r>
            <a:r>
              <a:rPr lang="en-US" altLang="zh-CN" sz="2000" dirty="0" smtClean="0">
                <a:solidFill>
                  <a:srgbClr val="75BB00"/>
                </a:solidFill>
                <a:latin typeface="微软雅黑" charset="-122"/>
                <a:ea typeface="微软雅黑" charset="-122"/>
                <a:cs typeface="Arial" charset="0"/>
              </a:rPr>
              <a:t>ist</a:t>
            </a:r>
            <a:endParaRPr lang="zh-CN" altLang="en-US" sz="2000" dirty="0">
              <a:solidFill>
                <a:srgbClr val="75BB00"/>
              </a:solidFill>
              <a:latin typeface="微软雅黑" charset="-122"/>
              <a:ea typeface="微软雅黑" charset="-122"/>
              <a:cs typeface="Arial" charset="0"/>
            </a:endParaRPr>
          </a:p>
        </p:txBody>
      </p:sp>
      <p:cxnSp>
        <p:nvCxnSpPr>
          <p:cNvPr id="20" name="直线箭头连接符 19">
            <a:extLst>
              <a:ext uri="{FF2B5EF4-FFF2-40B4-BE49-F238E27FC236}">
                <a16:creationId xmlns:a16="http://schemas.microsoft.com/office/drawing/2014/main" xmlns="" id="{284892F3-9E8A-6746-B374-0417B1580FDF}"/>
              </a:ext>
            </a:extLst>
          </p:cNvPr>
          <p:cNvCxnSpPr/>
          <p:nvPr/>
        </p:nvCxnSpPr>
        <p:spPr bwMode="auto">
          <a:xfrm>
            <a:off x="3279775" y="2423160"/>
            <a:ext cx="1438529" cy="0"/>
          </a:xfrm>
          <a:prstGeom prst="straightConnector1">
            <a:avLst/>
          </a:prstGeom>
          <a:solidFill>
            <a:schemeClr val="accent1"/>
          </a:solidFill>
          <a:ln w="31750" cap="flat" cmpd="sng" algn="ctr">
            <a:solidFill>
              <a:srgbClr val="75BB00"/>
            </a:solidFill>
            <a:prstDash val="solid"/>
            <a:round/>
            <a:headEnd type="none" w="med" len="med"/>
            <a:tailEnd type="triangle"/>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502156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6147" name="Text Box 6"/>
          <p:cNvSpPr txBox="1">
            <a:spLocks noChangeArrowheads="1"/>
          </p:cNvSpPr>
          <p:nvPr/>
        </p:nvSpPr>
        <p:spPr bwMode="auto">
          <a:xfrm>
            <a:off x="1083720" y="143317"/>
            <a:ext cx="429720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None/>
            </a:pPr>
            <a:r>
              <a:rPr lang="zh-CN" altLang="en-US" sz="2800" b="1" dirty="0">
                <a:solidFill>
                  <a:srgbClr val="75BB00"/>
                </a:solidFill>
                <a:latin typeface="微软雅黑" charset="-122"/>
                <a:ea typeface="微软雅黑" charset="-122"/>
              </a:rPr>
              <a:t> </a:t>
            </a:r>
            <a:r>
              <a:rPr lang="en-US" altLang="zh-CN" sz="2800" b="1" dirty="0">
                <a:solidFill>
                  <a:srgbClr val="75BB00"/>
                </a:solidFill>
                <a:latin typeface="微软雅黑" charset="-122"/>
                <a:ea typeface="微软雅黑" charset="-122"/>
              </a:rPr>
              <a:t>5.</a:t>
            </a:r>
            <a:r>
              <a:rPr lang="zh-CN" altLang="en-US" sz="2800" b="1" dirty="0">
                <a:solidFill>
                  <a:srgbClr val="75BB00"/>
                </a:solidFill>
                <a:latin typeface="微软雅黑" charset="-122"/>
                <a:ea typeface="微软雅黑" charset="-122"/>
              </a:rPr>
              <a:t> </a:t>
            </a:r>
            <a:r>
              <a:rPr lang="en-US" altLang="zh-CN" sz="2800" b="1" dirty="0" smtClean="0">
                <a:solidFill>
                  <a:srgbClr val="75BB00"/>
                </a:solidFill>
                <a:latin typeface="微软雅黑" charset="-122"/>
                <a:ea typeface="微软雅黑" charset="-122"/>
              </a:rPr>
              <a:t>Technology</a:t>
            </a:r>
            <a:endParaRPr lang="en-US" altLang="zh-CN" sz="2800" b="1" dirty="0">
              <a:solidFill>
                <a:srgbClr val="75BB00"/>
              </a:solidFill>
              <a:latin typeface="微软雅黑" charset="-122"/>
              <a:ea typeface="微软雅黑" charset="-122"/>
            </a:endParaRPr>
          </a:p>
        </p:txBody>
      </p:sp>
      <p:sp>
        <p:nvSpPr>
          <p:cNvPr id="6148"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6149"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6150"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pic>
        <p:nvPicPr>
          <p:cNvPr id="615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2" name="Freeform 38"/>
          <p:cNvSpPr>
            <a:spLocks noEditPoints="1"/>
          </p:cNvSpPr>
          <p:nvPr/>
        </p:nvSpPr>
        <p:spPr bwMode="auto">
          <a:xfrm>
            <a:off x="297043" y="4746770"/>
            <a:ext cx="376237" cy="738188"/>
          </a:xfrm>
          <a:custGeom>
            <a:avLst/>
            <a:gdLst>
              <a:gd name="T0" fmla="*/ 218974 w 189"/>
              <a:gd name="T1" fmla="*/ 57702 h 371"/>
              <a:gd name="T2" fmla="*/ 230918 w 189"/>
              <a:gd name="T3" fmla="*/ 91527 h 371"/>
              <a:gd name="T4" fmla="*/ 25879 w 189"/>
              <a:gd name="T5" fmla="*/ 163157 h 371"/>
              <a:gd name="T6" fmla="*/ 13935 w 189"/>
              <a:gd name="T7" fmla="*/ 127342 h 371"/>
              <a:gd name="T8" fmla="*/ 57729 w 189"/>
              <a:gd name="T9" fmla="*/ 35815 h 371"/>
              <a:gd name="T10" fmla="*/ 127403 w 189"/>
              <a:gd name="T11" fmla="*/ 11938 h 371"/>
              <a:gd name="T12" fmla="*/ 218974 w 189"/>
              <a:gd name="T13" fmla="*/ 57702 h 371"/>
              <a:gd name="T14" fmla="*/ 338414 w 189"/>
              <a:gd name="T15" fmla="*/ 515339 h 371"/>
              <a:gd name="T16" fmla="*/ 360312 w 189"/>
              <a:gd name="T17" fmla="*/ 527277 h 371"/>
              <a:gd name="T18" fmla="*/ 372256 w 189"/>
              <a:gd name="T19" fmla="*/ 503400 h 371"/>
              <a:gd name="T20" fmla="*/ 242862 w 189"/>
              <a:gd name="T21" fmla="*/ 125353 h 371"/>
              <a:gd name="T22" fmla="*/ 209021 w 189"/>
              <a:gd name="T23" fmla="*/ 137291 h 371"/>
              <a:gd name="T24" fmla="*/ 338414 w 189"/>
              <a:gd name="T25" fmla="*/ 515339 h 371"/>
              <a:gd name="T26" fmla="*/ 167216 w 189"/>
              <a:gd name="T27" fmla="*/ 575031 h 371"/>
              <a:gd name="T28" fmla="*/ 189114 w 189"/>
              <a:gd name="T29" fmla="*/ 584979 h 371"/>
              <a:gd name="T30" fmla="*/ 201058 w 189"/>
              <a:gd name="T31" fmla="*/ 563092 h 371"/>
              <a:gd name="T32" fmla="*/ 71664 w 189"/>
              <a:gd name="T33" fmla="*/ 185044 h 371"/>
              <a:gd name="T34" fmla="*/ 37823 w 189"/>
              <a:gd name="T35" fmla="*/ 196983 h 371"/>
              <a:gd name="T36" fmla="*/ 167216 w 189"/>
              <a:gd name="T37" fmla="*/ 575031 h 371"/>
              <a:gd name="T38" fmla="*/ 105506 w 189"/>
              <a:gd name="T39" fmla="*/ 173106 h 371"/>
              <a:gd name="T40" fmla="*/ 234899 w 189"/>
              <a:gd name="T41" fmla="*/ 551154 h 371"/>
              <a:gd name="T42" fmla="*/ 280685 w 189"/>
              <a:gd name="T43" fmla="*/ 573041 h 371"/>
              <a:gd name="T44" fmla="*/ 302582 w 189"/>
              <a:gd name="T45" fmla="*/ 527277 h 371"/>
              <a:gd name="T46" fmla="*/ 173188 w 189"/>
              <a:gd name="T47" fmla="*/ 149229 h 371"/>
              <a:gd name="T48" fmla="*/ 105506 w 189"/>
              <a:gd name="T49" fmla="*/ 173106 h 371"/>
              <a:gd name="T50" fmla="*/ 372256 w 189"/>
              <a:gd name="T51" fmla="*/ 561102 h 371"/>
              <a:gd name="T52" fmla="*/ 338414 w 189"/>
              <a:gd name="T53" fmla="*/ 561102 h 371"/>
              <a:gd name="T54" fmla="*/ 334433 w 189"/>
              <a:gd name="T55" fmla="*/ 571051 h 371"/>
              <a:gd name="T56" fmla="*/ 292629 w 189"/>
              <a:gd name="T57" fmla="*/ 606866 h 371"/>
              <a:gd name="T58" fmla="*/ 236890 w 189"/>
              <a:gd name="T59" fmla="*/ 604876 h 371"/>
              <a:gd name="T60" fmla="*/ 228927 w 189"/>
              <a:gd name="T61" fmla="*/ 598907 h 371"/>
              <a:gd name="T62" fmla="*/ 201058 w 189"/>
              <a:gd name="T63" fmla="*/ 620794 h 371"/>
              <a:gd name="T64" fmla="*/ 197077 w 189"/>
              <a:gd name="T65" fmla="*/ 620794 h 371"/>
              <a:gd name="T66" fmla="*/ 338414 w 189"/>
              <a:gd name="T67" fmla="*/ 738188 h 371"/>
              <a:gd name="T68" fmla="*/ 376237 w 189"/>
              <a:gd name="T69" fmla="*/ 559113 h 371"/>
              <a:gd name="T70" fmla="*/ 372256 w 189"/>
              <a:gd name="T71" fmla="*/ 561102 h 371"/>
              <a:gd name="T72" fmla="*/ 372256 w 189"/>
              <a:gd name="T73" fmla="*/ 561102 h 371"/>
              <a:gd name="T74" fmla="*/ 372256 w 189"/>
              <a:gd name="T75" fmla="*/ 561102 h 3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89"/>
              <a:gd name="T115" fmla="*/ 0 h 371"/>
              <a:gd name="T116" fmla="*/ 189 w 189"/>
              <a:gd name="T117" fmla="*/ 371 h 3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89" h="371">
                <a:moveTo>
                  <a:pt x="110" y="29"/>
                </a:moveTo>
                <a:cubicBezTo>
                  <a:pt x="116" y="46"/>
                  <a:pt x="116" y="46"/>
                  <a:pt x="116" y="46"/>
                </a:cubicBezTo>
                <a:cubicBezTo>
                  <a:pt x="13" y="82"/>
                  <a:pt x="13" y="82"/>
                  <a:pt x="13" y="82"/>
                </a:cubicBezTo>
                <a:cubicBezTo>
                  <a:pt x="7" y="64"/>
                  <a:pt x="7" y="64"/>
                  <a:pt x="7" y="64"/>
                </a:cubicBezTo>
                <a:cubicBezTo>
                  <a:pt x="0" y="45"/>
                  <a:pt x="10" y="25"/>
                  <a:pt x="29" y="18"/>
                </a:cubicBezTo>
                <a:cubicBezTo>
                  <a:pt x="64" y="6"/>
                  <a:pt x="64" y="6"/>
                  <a:pt x="64" y="6"/>
                </a:cubicBezTo>
                <a:cubicBezTo>
                  <a:pt x="83" y="0"/>
                  <a:pt x="104" y="10"/>
                  <a:pt x="110" y="29"/>
                </a:cubicBezTo>
                <a:close/>
                <a:moveTo>
                  <a:pt x="170" y="259"/>
                </a:moveTo>
                <a:cubicBezTo>
                  <a:pt x="171" y="264"/>
                  <a:pt x="177" y="266"/>
                  <a:pt x="181" y="265"/>
                </a:cubicBezTo>
                <a:cubicBezTo>
                  <a:pt x="186" y="263"/>
                  <a:pt x="189" y="258"/>
                  <a:pt x="187" y="253"/>
                </a:cubicBezTo>
                <a:cubicBezTo>
                  <a:pt x="122" y="63"/>
                  <a:pt x="122" y="63"/>
                  <a:pt x="122" y="63"/>
                </a:cubicBezTo>
                <a:cubicBezTo>
                  <a:pt x="105" y="69"/>
                  <a:pt x="105" y="69"/>
                  <a:pt x="105" y="69"/>
                </a:cubicBezTo>
                <a:lnTo>
                  <a:pt x="170" y="259"/>
                </a:lnTo>
                <a:close/>
                <a:moveTo>
                  <a:pt x="84" y="289"/>
                </a:moveTo>
                <a:cubicBezTo>
                  <a:pt x="85" y="293"/>
                  <a:pt x="90" y="296"/>
                  <a:pt x="95" y="294"/>
                </a:cubicBezTo>
                <a:cubicBezTo>
                  <a:pt x="100" y="293"/>
                  <a:pt x="102" y="288"/>
                  <a:pt x="101" y="283"/>
                </a:cubicBezTo>
                <a:cubicBezTo>
                  <a:pt x="36" y="93"/>
                  <a:pt x="36" y="93"/>
                  <a:pt x="36" y="93"/>
                </a:cubicBezTo>
                <a:cubicBezTo>
                  <a:pt x="19" y="99"/>
                  <a:pt x="19" y="99"/>
                  <a:pt x="19" y="99"/>
                </a:cubicBezTo>
                <a:lnTo>
                  <a:pt x="84" y="289"/>
                </a:lnTo>
                <a:close/>
                <a:moveTo>
                  <a:pt x="53" y="87"/>
                </a:moveTo>
                <a:cubicBezTo>
                  <a:pt x="118" y="277"/>
                  <a:pt x="118" y="277"/>
                  <a:pt x="118" y="277"/>
                </a:cubicBezTo>
                <a:cubicBezTo>
                  <a:pt x="121" y="286"/>
                  <a:pt x="132" y="291"/>
                  <a:pt x="141" y="288"/>
                </a:cubicBezTo>
                <a:cubicBezTo>
                  <a:pt x="151" y="285"/>
                  <a:pt x="156" y="275"/>
                  <a:pt x="152" y="265"/>
                </a:cubicBezTo>
                <a:cubicBezTo>
                  <a:pt x="87" y="75"/>
                  <a:pt x="87" y="75"/>
                  <a:pt x="87" y="75"/>
                </a:cubicBezTo>
                <a:lnTo>
                  <a:pt x="53" y="87"/>
                </a:lnTo>
                <a:close/>
                <a:moveTo>
                  <a:pt x="187" y="282"/>
                </a:moveTo>
                <a:cubicBezTo>
                  <a:pt x="181" y="284"/>
                  <a:pt x="175" y="283"/>
                  <a:pt x="170" y="282"/>
                </a:cubicBezTo>
                <a:cubicBezTo>
                  <a:pt x="169" y="283"/>
                  <a:pt x="169" y="285"/>
                  <a:pt x="168" y="287"/>
                </a:cubicBezTo>
                <a:cubicBezTo>
                  <a:pt x="164" y="296"/>
                  <a:pt x="156" y="302"/>
                  <a:pt x="147" y="305"/>
                </a:cubicBezTo>
                <a:cubicBezTo>
                  <a:pt x="138" y="309"/>
                  <a:pt x="128" y="308"/>
                  <a:pt x="119" y="304"/>
                </a:cubicBezTo>
                <a:cubicBezTo>
                  <a:pt x="118" y="303"/>
                  <a:pt x="116" y="302"/>
                  <a:pt x="115" y="301"/>
                </a:cubicBezTo>
                <a:cubicBezTo>
                  <a:pt x="111" y="306"/>
                  <a:pt x="107" y="310"/>
                  <a:pt x="101" y="312"/>
                </a:cubicBezTo>
                <a:cubicBezTo>
                  <a:pt x="100" y="312"/>
                  <a:pt x="100" y="312"/>
                  <a:pt x="99" y="312"/>
                </a:cubicBezTo>
                <a:cubicBezTo>
                  <a:pt x="170" y="371"/>
                  <a:pt x="170" y="371"/>
                  <a:pt x="170" y="371"/>
                </a:cubicBezTo>
                <a:cubicBezTo>
                  <a:pt x="189" y="281"/>
                  <a:pt x="189" y="281"/>
                  <a:pt x="189" y="281"/>
                </a:cubicBezTo>
                <a:cubicBezTo>
                  <a:pt x="188" y="282"/>
                  <a:pt x="188" y="282"/>
                  <a:pt x="187" y="282"/>
                </a:cubicBezTo>
                <a:close/>
                <a:moveTo>
                  <a:pt x="187" y="282"/>
                </a:moveTo>
                <a:cubicBezTo>
                  <a:pt x="187" y="282"/>
                  <a:pt x="187" y="282"/>
                  <a:pt x="187" y="282"/>
                </a:cubicBezTo>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3" name="Freeform 45"/>
          <p:cNvSpPr>
            <a:spLocks noEditPoints="1"/>
          </p:cNvSpPr>
          <p:nvPr/>
        </p:nvSpPr>
        <p:spPr bwMode="auto">
          <a:xfrm>
            <a:off x="7549787" y="1587506"/>
            <a:ext cx="614363" cy="617537"/>
          </a:xfrm>
          <a:custGeom>
            <a:avLst/>
            <a:gdLst>
              <a:gd name="T0" fmla="*/ 568484 w 308"/>
              <a:gd name="T1" fmla="*/ 203190 h 310"/>
              <a:gd name="T2" fmla="*/ 452793 w 308"/>
              <a:gd name="T3" fmla="*/ 167333 h 310"/>
              <a:gd name="T4" fmla="*/ 396942 w 308"/>
              <a:gd name="T5" fmla="*/ 183269 h 310"/>
              <a:gd name="T6" fmla="*/ 390958 w 308"/>
              <a:gd name="T7" fmla="*/ 87651 h 310"/>
              <a:gd name="T8" fmla="*/ 378990 w 308"/>
              <a:gd name="T9" fmla="*/ 55778 h 310"/>
              <a:gd name="T10" fmla="*/ 281250 w 308"/>
              <a:gd name="T11" fmla="*/ 15936 h 310"/>
              <a:gd name="T12" fmla="*/ 261303 w 308"/>
              <a:gd name="T13" fmla="*/ 83666 h 310"/>
              <a:gd name="T14" fmla="*/ 243351 w 308"/>
              <a:gd name="T15" fmla="*/ 209166 h 310"/>
              <a:gd name="T16" fmla="*/ 187500 w 308"/>
              <a:gd name="T17" fmla="*/ 290840 h 310"/>
              <a:gd name="T18" fmla="*/ 185505 w 308"/>
              <a:gd name="T19" fmla="*/ 286856 h 310"/>
              <a:gd name="T20" fmla="*/ 0 w 308"/>
              <a:gd name="T21" fmla="*/ 340642 h 310"/>
              <a:gd name="T22" fmla="*/ 79787 w 308"/>
              <a:gd name="T23" fmla="*/ 617538 h 310"/>
              <a:gd name="T24" fmla="*/ 265293 w 308"/>
              <a:gd name="T25" fmla="*/ 563752 h 310"/>
              <a:gd name="T26" fmla="*/ 261303 w 308"/>
              <a:gd name="T27" fmla="*/ 547816 h 310"/>
              <a:gd name="T28" fmla="*/ 311170 w 308"/>
              <a:gd name="T29" fmla="*/ 533872 h 310"/>
              <a:gd name="T30" fmla="*/ 351064 w 308"/>
              <a:gd name="T31" fmla="*/ 543832 h 310"/>
              <a:gd name="T32" fmla="*/ 380984 w 308"/>
              <a:gd name="T33" fmla="*/ 551800 h 310"/>
              <a:gd name="T34" fmla="*/ 558511 w 308"/>
              <a:gd name="T35" fmla="*/ 509967 h 310"/>
              <a:gd name="T36" fmla="*/ 614362 w 308"/>
              <a:gd name="T37" fmla="*/ 430285 h 310"/>
              <a:gd name="T38" fmla="*/ 568484 w 308"/>
              <a:gd name="T39" fmla="*/ 203190 h 310"/>
              <a:gd name="T40" fmla="*/ 576463 w 308"/>
              <a:gd name="T41" fmla="*/ 430285 h 310"/>
              <a:gd name="T42" fmla="*/ 542553 w 308"/>
              <a:gd name="T43" fmla="*/ 474110 h 310"/>
              <a:gd name="T44" fmla="*/ 388963 w 308"/>
              <a:gd name="T45" fmla="*/ 515943 h 310"/>
              <a:gd name="T46" fmla="*/ 363032 w 308"/>
              <a:gd name="T47" fmla="*/ 507975 h 310"/>
              <a:gd name="T48" fmla="*/ 313165 w 308"/>
              <a:gd name="T49" fmla="*/ 496022 h 310"/>
              <a:gd name="T50" fmla="*/ 251330 w 308"/>
              <a:gd name="T51" fmla="*/ 511959 h 310"/>
              <a:gd name="T52" fmla="*/ 199468 w 308"/>
              <a:gd name="T53" fmla="*/ 328690 h 310"/>
              <a:gd name="T54" fmla="*/ 279255 w 308"/>
              <a:gd name="T55" fmla="*/ 221118 h 310"/>
              <a:gd name="T56" fmla="*/ 299202 w 308"/>
              <a:gd name="T57" fmla="*/ 85658 h 310"/>
              <a:gd name="T58" fmla="*/ 303192 w 308"/>
              <a:gd name="T59" fmla="*/ 49801 h 310"/>
              <a:gd name="T60" fmla="*/ 345080 w 308"/>
              <a:gd name="T61" fmla="*/ 71714 h 310"/>
              <a:gd name="T62" fmla="*/ 355053 w 308"/>
              <a:gd name="T63" fmla="*/ 97611 h 310"/>
              <a:gd name="T64" fmla="*/ 355053 w 308"/>
              <a:gd name="T65" fmla="*/ 205182 h 310"/>
              <a:gd name="T66" fmla="*/ 343085 w 308"/>
              <a:gd name="T67" fmla="*/ 239047 h 310"/>
              <a:gd name="T68" fmla="*/ 464761 w 308"/>
              <a:gd name="T69" fmla="*/ 203190 h 310"/>
              <a:gd name="T70" fmla="*/ 538564 w 308"/>
              <a:gd name="T71" fmla="*/ 225103 h 310"/>
              <a:gd name="T72" fmla="*/ 576463 w 308"/>
              <a:gd name="T73" fmla="*/ 430285 h 310"/>
              <a:gd name="T74" fmla="*/ 576463 w 308"/>
              <a:gd name="T75" fmla="*/ 430285 h 310"/>
              <a:gd name="T76" fmla="*/ 576463 w 308"/>
              <a:gd name="T77" fmla="*/ 430285 h 3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8"/>
              <a:gd name="T118" fmla="*/ 0 h 310"/>
              <a:gd name="T119" fmla="*/ 308 w 308"/>
              <a:gd name="T120" fmla="*/ 310 h 3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8" h="310">
                <a:moveTo>
                  <a:pt x="285" y="102"/>
                </a:moveTo>
                <a:cubicBezTo>
                  <a:pt x="270" y="83"/>
                  <a:pt x="251" y="77"/>
                  <a:pt x="227" y="84"/>
                </a:cubicBezTo>
                <a:cubicBezTo>
                  <a:pt x="199" y="92"/>
                  <a:pt x="199" y="92"/>
                  <a:pt x="199" y="92"/>
                </a:cubicBezTo>
                <a:cubicBezTo>
                  <a:pt x="201" y="80"/>
                  <a:pt x="201" y="63"/>
                  <a:pt x="196" y="44"/>
                </a:cubicBezTo>
                <a:cubicBezTo>
                  <a:pt x="194" y="39"/>
                  <a:pt x="192" y="33"/>
                  <a:pt x="190" y="28"/>
                </a:cubicBezTo>
                <a:cubicBezTo>
                  <a:pt x="180" y="7"/>
                  <a:pt x="161" y="0"/>
                  <a:pt x="141" y="8"/>
                </a:cubicBezTo>
                <a:cubicBezTo>
                  <a:pt x="133" y="12"/>
                  <a:pt x="132" y="21"/>
                  <a:pt x="131" y="42"/>
                </a:cubicBezTo>
                <a:cubicBezTo>
                  <a:pt x="130" y="60"/>
                  <a:pt x="128" y="84"/>
                  <a:pt x="122" y="105"/>
                </a:cubicBezTo>
                <a:cubicBezTo>
                  <a:pt x="117" y="121"/>
                  <a:pt x="105" y="136"/>
                  <a:pt x="94" y="146"/>
                </a:cubicBezTo>
                <a:cubicBezTo>
                  <a:pt x="93" y="144"/>
                  <a:pt x="93" y="144"/>
                  <a:pt x="93" y="144"/>
                </a:cubicBezTo>
                <a:cubicBezTo>
                  <a:pt x="0" y="171"/>
                  <a:pt x="0" y="171"/>
                  <a:pt x="0" y="171"/>
                </a:cubicBezTo>
                <a:cubicBezTo>
                  <a:pt x="40" y="310"/>
                  <a:pt x="40" y="310"/>
                  <a:pt x="40" y="310"/>
                </a:cubicBezTo>
                <a:cubicBezTo>
                  <a:pt x="133" y="283"/>
                  <a:pt x="133" y="283"/>
                  <a:pt x="133" y="283"/>
                </a:cubicBezTo>
                <a:cubicBezTo>
                  <a:pt x="131" y="275"/>
                  <a:pt x="131" y="275"/>
                  <a:pt x="131" y="275"/>
                </a:cubicBezTo>
                <a:cubicBezTo>
                  <a:pt x="146" y="270"/>
                  <a:pt x="154" y="268"/>
                  <a:pt x="156" y="268"/>
                </a:cubicBezTo>
                <a:cubicBezTo>
                  <a:pt x="176" y="273"/>
                  <a:pt x="176" y="273"/>
                  <a:pt x="176" y="273"/>
                </a:cubicBezTo>
                <a:cubicBezTo>
                  <a:pt x="191" y="277"/>
                  <a:pt x="191" y="277"/>
                  <a:pt x="191" y="277"/>
                </a:cubicBezTo>
                <a:cubicBezTo>
                  <a:pt x="205" y="280"/>
                  <a:pt x="258" y="266"/>
                  <a:pt x="280" y="256"/>
                </a:cubicBezTo>
                <a:cubicBezTo>
                  <a:pt x="308" y="243"/>
                  <a:pt x="308" y="217"/>
                  <a:pt x="308" y="216"/>
                </a:cubicBezTo>
                <a:cubicBezTo>
                  <a:pt x="308" y="207"/>
                  <a:pt x="308" y="130"/>
                  <a:pt x="285" y="102"/>
                </a:cubicBezTo>
                <a:close/>
                <a:moveTo>
                  <a:pt x="289" y="216"/>
                </a:moveTo>
                <a:cubicBezTo>
                  <a:pt x="289" y="216"/>
                  <a:pt x="289" y="231"/>
                  <a:pt x="272" y="238"/>
                </a:cubicBezTo>
                <a:cubicBezTo>
                  <a:pt x="249" y="249"/>
                  <a:pt x="202" y="260"/>
                  <a:pt x="195" y="259"/>
                </a:cubicBezTo>
                <a:cubicBezTo>
                  <a:pt x="195" y="259"/>
                  <a:pt x="182" y="255"/>
                  <a:pt x="182" y="255"/>
                </a:cubicBezTo>
                <a:cubicBezTo>
                  <a:pt x="157" y="249"/>
                  <a:pt x="157" y="249"/>
                  <a:pt x="157" y="249"/>
                </a:cubicBezTo>
                <a:cubicBezTo>
                  <a:pt x="152" y="249"/>
                  <a:pt x="141" y="252"/>
                  <a:pt x="126" y="257"/>
                </a:cubicBezTo>
                <a:cubicBezTo>
                  <a:pt x="100" y="165"/>
                  <a:pt x="100" y="165"/>
                  <a:pt x="100" y="165"/>
                </a:cubicBezTo>
                <a:cubicBezTo>
                  <a:pt x="113" y="155"/>
                  <a:pt x="132" y="135"/>
                  <a:pt x="140" y="111"/>
                </a:cubicBezTo>
                <a:cubicBezTo>
                  <a:pt x="147" y="88"/>
                  <a:pt x="149" y="62"/>
                  <a:pt x="150" y="43"/>
                </a:cubicBezTo>
                <a:cubicBezTo>
                  <a:pt x="150" y="43"/>
                  <a:pt x="151" y="28"/>
                  <a:pt x="152" y="25"/>
                </a:cubicBezTo>
                <a:cubicBezTo>
                  <a:pt x="161" y="22"/>
                  <a:pt x="168" y="26"/>
                  <a:pt x="173" y="36"/>
                </a:cubicBezTo>
                <a:cubicBezTo>
                  <a:pt x="175" y="40"/>
                  <a:pt x="176" y="45"/>
                  <a:pt x="178" y="49"/>
                </a:cubicBezTo>
                <a:cubicBezTo>
                  <a:pt x="186" y="76"/>
                  <a:pt x="178" y="102"/>
                  <a:pt x="178" y="103"/>
                </a:cubicBezTo>
                <a:cubicBezTo>
                  <a:pt x="172" y="120"/>
                  <a:pt x="172" y="120"/>
                  <a:pt x="172" y="120"/>
                </a:cubicBezTo>
                <a:cubicBezTo>
                  <a:pt x="233" y="102"/>
                  <a:pt x="233" y="102"/>
                  <a:pt x="233" y="102"/>
                </a:cubicBezTo>
                <a:cubicBezTo>
                  <a:pt x="249" y="98"/>
                  <a:pt x="260" y="101"/>
                  <a:pt x="270" y="113"/>
                </a:cubicBezTo>
                <a:cubicBezTo>
                  <a:pt x="286" y="133"/>
                  <a:pt x="289" y="194"/>
                  <a:pt x="289" y="216"/>
                </a:cubicBezTo>
                <a:close/>
                <a:moveTo>
                  <a:pt x="289" y="216"/>
                </a:moveTo>
                <a:cubicBezTo>
                  <a:pt x="289" y="216"/>
                  <a:pt x="289" y="216"/>
                  <a:pt x="289" y="216"/>
                </a:cubicBezTo>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4" name="Freeform 49"/>
          <p:cNvSpPr>
            <a:spLocks/>
          </p:cNvSpPr>
          <p:nvPr/>
        </p:nvSpPr>
        <p:spPr bwMode="auto">
          <a:xfrm>
            <a:off x="3011488" y="4533900"/>
            <a:ext cx="1276350" cy="360363"/>
          </a:xfrm>
          <a:custGeom>
            <a:avLst/>
            <a:gdLst>
              <a:gd name="T0" fmla="*/ 71683 w 641"/>
              <a:gd name="T1" fmla="*/ 0 h 181"/>
              <a:gd name="T2" fmla="*/ 55753 w 641"/>
              <a:gd name="T3" fmla="*/ 0 h 181"/>
              <a:gd name="T4" fmla="*/ 55753 w 641"/>
              <a:gd name="T5" fmla="*/ 217014 h 181"/>
              <a:gd name="T6" fmla="*/ 0 w 641"/>
              <a:gd name="T7" fmla="*/ 286697 h 181"/>
              <a:gd name="T8" fmla="*/ 71683 w 641"/>
              <a:gd name="T9" fmla="*/ 360362 h 181"/>
              <a:gd name="T10" fmla="*/ 145357 w 641"/>
              <a:gd name="T11" fmla="*/ 286697 h 181"/>
              <a:gd name="T12" fmla="*/ 87612 w 641"/>
              <a:gd name="T13" fmla="*/ 215023 h 181"/>
              <a:gd name="T14" fmla="*/ 87612 w 641"/>
              <a:gd name="T15" fmla="*/ 31855 h 181"/>
              <a:gd name="T16" fmla="*/ 1276350 w 641"/>
              <a:gd name="T17" fmla="*/ 31855 h 181"/>
              <a:gd name="T18" fmla="*/ 1276350 w 641"/>
              <a:gd name="T19" fmla="*/ 0 h 181"/>
              <a:gd name="T20" fmla="*/ 87612 w 641"/>
              <a:gd name="T21" fmla="*/ 0 h 181"/>
              <a:gd name="T22" fmla="*/ 71683 w 641"/>
              <a:gd name="T23" fmla="*/ 0 h 1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1"/>
              <a:gd name="T37" fmla="*/ 0 h 181"/>
              <a:gd name="T38" fmla="*/ 641 w 641"/>
              <a:gd name="T39" fmla="*/ 181 h 1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1" h="181">
                <a:moveTo>
                  <a:pt x="36" y="0"/>
                </a:moveTo>
                <a:cubicBezTo>
                  <a:pt x="28" y="0"/>
                  <a:pt x="28" y="0"/>
                  <a:pt x="28" y="0"/>
                </a:cubicBezTo>
                <a:cubicBezTo>
                  <a:pt x="28" y="109"/>
                  <a:pt x="28" y="109"/>
                  <a:pt x="28" y="109"/>
                </a:cubicBezTo>
                <a:cubicBezTo>
                  <a:pt x="12" y="113"/>
                  <a:pt x="0" y="127"/>
                  <a:pt x="0" y="144"/>
                </a:cubicBezTo>
                <a:cubicBezTo>
                  <a:pt x="0" y="164"/>
                  <a:pt x="16" y="181"/>
                  <a:pt x="36" y="181"/>
                </a:cubicBezTo>
                <a:cubicBezTo>
                  <a:pt x="57" y="181"/>
                  <a:pt x="73" y="164"/>
                  <a:pt x="73" y="144"/>
                </a:cubicBezTo>
                <a:cubicBezTo>
                  <a:pt x="73" y="126"/>
                  <a:pt x="60" y="112"/>
                  <a:pt x="44" y="108"/>
                </a:cubicBezTo>
                <a:cubicBezTo>
                  <a:pt x="44" y="16"/>
                  <a:pt x="44" y="16"/>
                  <a:pt x="44" y="16"/>
                </a:cubicBezTo>
                <a:cubicBezTo>
                  <a:pt x="641" y="16"/>
                  <a:pt x="641" y="16"/>
                  <a:pt x="641" y="16"/>
                </a:cubicBezTo>
                <a:cubicBezTo>
                  <a:pt x="641" y="0"/>
                  <a:pt x="641" y="0"/>
                  <a:pt x="641" y="0"/>
                </a:cubicBezTo>
                <a:cubicBezTo>
                  <a:pt x="44" y="0"/>
                  <a:pt x="44" y="0"/>
                  <a:pt x="44" y="0"/>
                </a:cubicBezTo>
                <a:lnTo>
                  <a:pt x="36" y="0"/>
                </a:lnTo>
                <a:close/>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5" name="Freeform 50"/>
          <p:cNvSpPr>
            <a:spLocks/>
          </p:cNvSpPr>
          <p:nvPr/>
        </p:nvSpPr>
        <p:spPr bwMode="auto">
          <a:xfrm>
            <a:off x="3089546" y="2490944"/>
            <a:ext cx="1276350" cy="341312"/>
          </a:xfrm>
          <a:custGeom>
            <a:avLst/>
            <a:gdLst>
              <a:gd name="T0" fmla="*/ 87612 w 641"/>
              <a:gd name="T1" fmla="*/ 143711 h 171"/>
              <a:gd name="T2" fmla="*/ 145357 w 641"/>
              <a:gd name="T3" fmla="*/ 71855 h 171"/>
              <a:gd name="T4" fmla="*/ 71683 w 641"/>
              <a:gd name="T5" fmla="*/ 0 h 171"/>
              <a:gd name="T6" fmla="*/ 0 w 641"/>
              <a:gd name="T7" fmla="*/ 71855 h 171"/>
              <a:gd name="T8" fmla="*/ 55753 w 641"/>
              <a:gd name="T9" fmla="*/ 141715 h 171"/>
              <a:gd name="T10" fmla="*/ 55753 w 641"/>
              <a:gd name="T11" fmla="*/ 341313 h 171"/>
              <a:gd name="T12" fmla="*/ 71683 w 641"/>
              <a:gd name="T13" fmla="*/ 341313 h 171"/>
              <a:gd name="T14" fmla="*/ 87612 w 641"/>
              <a:gd name="T15" fmla="*/ 341313 h 171"/>
              <a:gd name="T16" fmla="*/ 1276350 w 641"/>
              <a:gd name="T17" fmla="*/ 341313 h 171"/>
              <a:gd name="T18" fmla="*/ 1276350 w 641"/>
              <a:gd name="T19" fmla="*/ 309377 h 171"/>
              <a:gd name="T20" fmla="*/ 87612 w 641"/>
              <a:gd name="T21" fmla="*/ 309377 h 171"/>
              <a:gd name="T22" fmla="*/ 87612 w 641"/>
              <a:gd name="T23" fmla="*/ 143711 h 17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1"/>
              <a:gd name="T37" fmla="*/ 0 h 171"/>
              <a:gd name="T38" fmla="*/ 641 w 641"/>
              <a:gd name="T39" fmla="*/ 171 h 17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1" h="171">
                <a:moveTo>
                  <a:pt x="44" y="72"/>
                </a:moveTo>
                <a:cubicBezTo>
                  <a:pt x="60" y="69"/>
                  <a:pt x="73" y="54"/>
                  <a:pt x="73" y="36"/>
                </a:cubicBezTo>
                <a:cubicBezTo>
                  <a:pt x="73" y="16"/>
                  <a:pt x="57" y="0"/>
                  <a:pt x="36" y="0"/>
                </a:cubicBezTo>
                <a:cubicBezTo>
                  <a:pt x="16" y="0"/>
                  <a:pt x="0" y="16"/>
                  <a:pt x="0" y="36"/>
                </a:cubicBezTo>
                <a:cubicBezTo>
                  <a:pt x="0" y="53"/>
                  <a:pt x="12" y="67"/>
                  <a:pt x="28" y="71"/>
                </a:cubicBezTo>
                <a:cubicBezTo>
                  <a:pt x="28" y="171"/>
                  <a:pt x="28" y="171"/>
                  <a:pt x="28" y="171"/>
                </a:cubicBezTo>
                <a:cubicBezTo>
                  <a:pt x="36" y="171"/>
                  <a:pt x="36" y="171"/>
                  <a:pt x="36" y="171"/>
                </a:cubicBezTo>
                <a:cubicBezTo>
                  <a:pt x="44" y="171"/>
                  <a:pt x="44" y="171"/>
                  <a:pt x="44" y="171"/>
                </a:cubicBezTo>
                <a:cubicBezTo>
                  <a:pt x="641" y="171"/>
                  <a:pt x="641" y="171"/>
                  <a:pt x="641" y="171"/>
                </a:cubicBezTo>
                <a:cubicBezTo>
                  <a:pt x="641" y="155"/>
                  <a:pt x="641" y="155"/>
                  <a:pt x="641" y="155"/>
                </a:cubicBezTo>
                <a:cubicBezTo>
                  <a:pt x="44" y="155"/>
                  <a:pt x="44" y="155"/>
                  <a:pt x="44" y="155"/>
                </a:cubicBezTo>
                <a:lnTo>
                  <a:pt x="44" y="72"/>
                </a:lnTo>
                <a:close/>
              </a:path>
            </a:pathLst>
          </a:custGeom>
          <a:solidFill>
            <a:srgbClr val="00A5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6" name="Freeform 51"/>
          <p:cNvSpPr>
            <a:spLocks/>
          </p:cNvSpPr>
          <p:nvPr/>
        </p:nvSpPr>
        <p:spPr bwMode="auto">
          <a:xfrm>
            <a:off x="6854825" y="2460625"/>
            <a:ext cx="1277938" cy="358775"/>
          </a:xfrm>
          <a:custGeom>
            <a:avLst/>
            <a:gdLst>
              <a:gd name="T0" fmla="*/ 1206277 w 642"/>
              <a:gd name="T1" fmla="*/ 358775 h 180"/>
              <a:gd name="T2" fmla="*/ 1222201 w 642"/>
              <a:gd name="T3" fmla="*/ 358775 h 180"/>
              <a:gd name="T4" fmla="*/ 1222201 w 642"/>
              <a:gd name="T5" fmla="*/ 141517 h 180"/>
              <a:gd name="T6" fmla="*/ 1277937 w 642"/>
              <a:gd name="T7" fmla="*/ 71755 h 180"/>
              <a:gd name="T8" fmla="*/ 1206277 w 642"/>
              <a:gd name="T9" fmla="*/ 0 h 180"/>
              <a:gd name="T10" fmla="*/ 1132626 w 642"/>
              <a:gd name="T11" fmla="*/ 71755 h 180"/>
              <a:gd name="T12" fmla="*/ 1190353 w 642"/>
              <a:gd name="T13" fmla="*/ 141517 h 180"/>
              <a:gd name="T14" fmla="*/ 1190353 w 642"/>
              <a:gd name="T15" fmla="*/ 326884 h 180"/>
              <a:gd name="T16" fmla="*/ 0 w 642"/>
              <a:gd name="T17" fmla="*/ 326884 h 180"/>
              <a:gd name="T18" fmla="*/ 0 w 642"/>
              <a:gd name="T19" fmla="*/ 358775 h 180"/>
              <a:gd name="T20" fmla="*/ 1190353 w 642"/>
              <a:gd name="T21" fmla="*/ 358775 h 180"/>
              <a:gd name="T22" fmla="*/ 1206277 w 642"/>
              <a:gd name="T23" fmla="*/ 358775 h 1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2"/>
              <a:gd name="T37" fmla="*/ 0 h 180"/>
              <a:gd name="T38" fmla="*/ 642 w 642"/>
              <a:gd name="T39" fmla="*/ 180 h 1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2" h="180">
                <a:moveTo>
                  <a:pt x="606" y="180"/>
                </a:moveTo>
                <a:cubicBezTo>
                  <a:pt x="614" y="180"/>
                  <a:pt x="614" y="180"/>
                  <a:pt x="614" y="180"/>
                </a:cubicBezTo>
                <a:cubicBezTo>
                  <a:pt x="614" y="71"/>
                  <a:pt x="614" y="71"/>
                  <a:pt x="614" y="71"/>
                </a:cubicBezTo>
                <a:cubicBezTo>
                  <a:pt x="630" y="68"/>
                  <a:pt x="642" y="53"/>
                  <a:pt x="642" y="36"/>
                </a:cubicBezTo>
                <a:cubicBezTo>
                  <a:pt x="642" y="16"/>
                  <a:pt x="626" y="0"/>
                  <a:pt x="606" y="0"/>
                </a:cubicBezTo>
                <a:cubicBezTo>
                  <a:pt x="585" y="0"/>
                  <a:pt x="569" y="16"/>
                  <a:pt x="569" y="36"/>
                </a:cubicBezTo>
                <a:cubicBezTo>
                  <a:pt x="569" y="53"/>
                  <a:pt x="581" y="68"/>
                  <a:pt x="598" y="71"/>
                </a:cubicBezTo>
                <a:cubicBezTo>
                  <a:pt x="598" y="164"/>
                  <a:pt x="598" y="164"/>
                  <a:pt x="598" y="164"/>
                </a:cubicBezTo>
                <a:cubicBezTo>
                  <a:pt x="0" y="164"/>
                  <a:pt x="0" y="164"/>
                  <a:pt x="0" y="164"/>
                </a:cubicBezTo>
                <a:cubicBezTo>
                  <a:pt x="0" y="180"/>
                  <a:pt x="0" y="180"/>
                  <a:pt x="0" y="180"/>
                </a:cubicBezTo>
                <a:cubicBezTo>
                  <a:pt x="598" y="180"/>
                  <a:pt x="598" y="180"/>
                  <a:pt x="598" y="180"/>
                </a:cubicBezTo>
                <a:lnTo>
                  <a:pt x="606" y="180"/>
                </a:lnTo>
                <a:close/>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57" name="Freeform 52"/>
          <p:cNvSpPr>
            <a:spLocks/>
          </p:cNvSpPr>
          <p:nvPr/>
        </p:nvSpPr>
        <p:spPr bwMode="auto">
          <a:xfrm>
            <a:off x="6854825" y="4533900"/>
            <a:ext cx="1277938" cy="360363"/>
          </a:xfrm>
          <a:custGeom>
            <a:avLst/>
            <a:gdLst>
              <a:gd name="T0" fmla="*/ 1222201 w 642"/>
              <a:gd name="T1" fmla="*/ 217014 h 181"/>
              <a:gd name="T2" fmla="*/ 1222201 w 642"/>
              <a:gd name="T3" fmla="*/ 0 h 181"/>
              <a:gd name="T4" fmla="*/ 1206277 w 642"/>
              <a:gd name="T5" fmla="*/ 0 h 181"/>
              <a:gd name="T6" fmla="*/ 1190353 w 642"/>
              <a:gd name="T7" fmla="*/ 0 h 181"/>
              <a:gd name="T8" fmla="*/ 0 w 642"/>
              <a:gd name="T9" fmla="*/ 0 h 181"/>
              <a:gd name="T10" fmla="*/ 0 w 642"/>
              <a:gd name="T11" fmla="*/ 31855 h 181"/>
              <a:gd name="T12" fmla="*/ 1190353 w 642"/>
              <a:gd name="T13" fmla="*/ 31855 h 181"/>
              <a:gd name="T14" fmla="*/ 1190353 w 642"/>
              <a:gd name="T15" fmla="*/ 217014 h 181"/>
              <a:gd name="T16" fmla="*/ 1132626 w 642"/>
              <a:gd name="T17" fmla="*/ 286697 h 181"/>
              <a:gd name="T18" fmla="*/ 1206277 w 642"/>
              <a:gd name="T19" fmla="*/ 360362 h 181"/>
              <a:gd name="T20" fmla="*/ 1277937 w 642"/>
              <a:gd name="T21" fmla="*/ 286697 h 181"/>
              <a:gd name="T22" fmla="*/ 1222201 w 642"/>
              <a:gd name="T23" fmla="*/ 217014 h 18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42"/>
              <a:gd name="T37" fmla="*/ 0 h 181"/>
              <a:gd name="T38" fmla="*/ 642 w 642"/>
              <a:gd name="T39" fmla="*/ 181 h 18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42" h="181">
                <a:moveTo>
                  <a:pt x="614" y="109"/>
                </a:moveTo>
                <a:cubicBezTo>
                  <a:pt x="614" y="0"/>
                  <a:pt x="614" y="0"/>
                  <a:pt x="614" y="0"/>
                </a:cubicBezTo>
                <a:cubicBezTo>
                  <a:pt x="606" y="0"/>
                  <a:pt x="606" y="0"/>
                  <a:pt x="606" y="0"/>
                </a:cubicBezTo>
                <a:cubicBezTo>
                  <a:pt x="598" y="0"/>
                  <a:pt x="598" y="0"/>
                  <a:pt x="598" y="0"/>
                </a:cubicBezTo>
                <a:cubicBezTo>
                  <a:pt x="0" y="0"/>
                  <a:pt x="0" y="0"/>
                  <a:pt x="0" y="0"/>
                </a:cubicBezTo>
                <a:cubicBezTo>
                  <a:pt x="0" y="16"/>
                  <a:pt x="0" y="16"/>
                  <a:pt x="0" y="16"/>
                </a:cubicBezTo>
                <a:cubicBezTo>
                  <a:pt x="598" y="16"/>
                  <a:pt x="598" y="16"/>
                  <a:pt x="598" y="16"/>
                </a:cubicBezTo>
                <a:cubicBezTo>
                  <a:pt x="598" y="109"/>
                  <a:pt x="598" y="109"/>
                  <a:pt x="598" y="109"/>
                </a:cubicBezTo>
                <a:cubicBezTo>
                  <a:pt x="581" y="112"/>
                  <a:pt x="569" y="127"/>
                  <a:pt x="569" y="144"/>
                </a:cubicBezTo>
                <a:cubicBezTo>
                  <a:pt x="569" y="164"/>
                  <a:pt x="585" y="181"/>
                  <a:pt x="606" y="181"/>
                </a:cubicBezTo>
                <a:cubicBezTo>
                  <a:pt x="626" y="181"/>
                  <a:pt x="642" y="164"/>
                  <a:pt x="642" y="144"/>
                </a:cubicBezTo>
                <a:cubicBezTo>
                  <a:pt x="642" y="127"/>
                  <a:pt x="630" y="112"/>
                  <a:pt x="614" y="109"/>
                </a:cubicBezTo>
                <a:close/>
              </a:path>
            </a:pathLst>
          </a:custGeom>
          <a:solidFill>
            <a:srgbClr val="00A5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6158" name="组合 15"/>
          <p:cNvGrpSpPr>
            <a:grpSpLocks/>
          </p:cNvGrpSpPr>
          <p:nvPr/>
        </p:nvGrpSpPr>
        <p:grpSpPr bwMode="auto">
          <a:xfrm>
            <a:off x="5181600" y="4348163"/>
            <a:ext cx="723900" cy="655637"/>
            <a:chOff x="0" y="0"/>
            <a:chExt cx="628650" cy="655638"/>
          </a:xfrm>
        </p:grpSpPr>
        <p:sp>
          <p:nvSpPr>
            <p:cNvPr id="6178" name="Freeform 53"/>
            <p:cNvSpPr>
              <a:spLocks/>
            </p:cNvSpPr>
            <p:nvPr/>
          </p:nvSpPr>
          <p:spPr bwMode="auto">
            <a:xfrm>
              <a:off x="66675" y="7938"/>
              <a:ext cx="493713" cy="623888"/>
            </a:xfrm>
            <a:custGeom>
              <a:avLst/>
              <a:gdLst>
                <a:gd name="T0" fmla="*/ 294635 w 248"/>
                <a:gd name="T1" fmla="*/ 623888 h 313"/>
                <a:gd name="T2" fmla="*/ 199078 w 248"/>
                <a:gd name="T3" fmla="*/ 623888 h 313"/>
                <a:gd name="T4" fmla="*/ 0 w 248"/>
                <a:gd name="T5" fmla="*/ 424563 h 313"/>
                <a:gd name="T6" fmla="*/ 0 w 248"/>
                <a:gd name="T7" fmla="*/ 199325 h 313"/>
                <a:gd name="T8" fmla="*/ 199078 w 248"/>
                <a:gd name="T9" fmla="*/ 0 h 313"/>
                <a:gd name="T10" fmla="*/ 294635 w 248"/>
                <a:gd name="T11" fmla="*/ 0 h 313"/>
                <a:gd name="T12" fmla="*/ 493713 w 248"/>
                <a:gd name="T13" fmla="*/ 199325 h 313"/>
                <a:gd name="T14" fmla="*/ 493713 w 248"/>
                <a:gd name="T15" fmla="*/ 424563 h 313"/>
                <a:gd name="T16" fmla="*/ 294635 w 248"/>
                <a:gd name="T17" fmla="*/ 623888 h 31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48"/>
                <a:gd name="T28" fmla="*/ 0 h 313"/>
                <a:gd name="T29" fmla="*/ 248 w 248"/>
                <a:gd name="T30" fmla="*/ 313 h 31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48" h="313">
                  <a:moveTo>
                    <a:pt x="148" y="313"/>
                  </a:moveTo>
                  <a:cubicBezTo>
                    <a:pt x="100" y="313"/>
                    <a:pt x="100" y="313"/>
                    <a:pt x="100" y="313"/>
                  </a:cubicBezTo>
                  <a:cubicBezTo>
                    <a:pt x="45" y="313"/>
                    <a:pt x="0" y="268"/>
                    <a:pt x="0" y="213"/>
                  </a:cubicBezTo>
                  <a:cubicBezTo>
                    <a:pt x="0" y="100"/>
                    <a:pt x="0" y="100"/>
                    <a:pt x="0" y="100"/>
                  </a:cubicBezTo>
                  <a:cubicBezTo>
                    <a:pt x="0" y="45"/>
                    <a:pt x="45" y="0"/>
                    <a:pt x="100" y="0"/>
                  </a:cubicBezTo>
                  <a:cubicBezTo>
                    <a:pt x="148" y="0"/>
                    <a:pt x="148" y="0"/>
                    <a:pt x="148" y="0"/>
                  </a:cubicBezTo>
                  <a:cubicBezTo>
                    <a:pt x="203" y="0"/>
                    <a:pt x="248" y="45"/>
                    <a:pt x="248" y="100"/>
                  </a:cubicBezTo>
                  <a:cubicBezTo>
                    <a:pt x="248" y="213"/>
                    <a:pt x="248" y="213"/>
                    <a:pt x="248" y="213"/>
                  </a:cubicBezTo>
                  <a:cubicBezTo>
                    <a:pt x="248" y="268"/>
                    <a:pt x="203" y="313"/>
                    <a:pt x="148" y="313"/>
                  </a:cubicBezTo>
                  <a:close/>
                </a:path>
              </a:pathLst>
            </a:custGeom>
            <a:solidFill>
              <a:srgbClr val="9B9A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79" name="Freeform 54"/>
            <p:cNvSpPr>
              <a:spLocks/>
            </p:cNvSpPr>
            <p:nvPr/>
          </p:nvSpPr>
          <p:spPr bwMode="auto">
            <a:xfrm>
              <a:off x="0" y="0"/>
              <a:ext cx="628650" cy="149225"/>
            </a:xfrm>
            <a:custGeom>
              <a:avLst/>
              <a:gdLst>
                <a:gd name="T0" fmla="*/ 564989 w 316"/>
                <a:gd name="T1" fmla="*/ 149225 h 75"/>
                <a:gd name="T2" fmla="*/ 63661 w 316"/>
                <a:gd name="T3" fmla="*/ 149225 h 75"/>
                <a:gd name="T4" fmla="*/ 0 w 316"/>
                <a:gd name="T5" fmla="*/ 85556 h 75"/>
                <a:gd name="T6" fmla="*/ 0 w 316"/>
                <a:gd name="T7" fmla="*/ 63669 h 75"/>
                <a:gd name="T8" fmla="*/ 63661 w 316"/>
                <a:gd name="T9" fmla="*/ 0 h 75"/>
                <a:gd name="T10" fmla="*/ 564989 w 316"/>
                <a:gd name="T11" fmla="*/ 0 h 75"/>
                <a:gd name="T12" fmla="*/ 628650 w 316"/>
                <a:gd name="T13" fmla="*/ 63669 h 75"/>
                <a:gd name="T14" fmla="*/ 628650 w 316"/>
                <a:gd name="T15" fmla="*/ 85556 h 75"/>
                <a:gd name="T16" fmla="*/ 564989 w 316"/>
                <a:gd name="T17" fmla="*/ 149225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75"/>
                <a:gd name="T29" fmla="*/ 316 w 3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0" name="Freeform 55"/>
            <p:cNvSpPr>
              <a:spLocks/>
            </p:cNvSpPr>
            <p:nvPr/>
          </p:nvSpPr>
          <p:spPr bwMode="auto">
            <a:xfrm>
              <a:off x="0" y="204788"/>
              <a:ext cx="628650" cy="150813"/>
            </a:xfrm>
            <a:custGeom>
              <a:avLst/>
              <a:gdLst>
                <a:gd name="T0" fmla="*/ 564989 w 316"/>
                <a:gd name="T1" fmla="*/ 150813 h 75"/>
                <a:gd name="T2" fmla="*/ 63661 w 316"/>
                <a:gd name="T3" fmla="*/ 150813 h 75"/>
                <a:gd name="T4" fmla="*/ 0 w 316"/>
                <a:gd name="T5" fmla="*/ 86466 h 75"/>
                <a:gd name="T6" fmla="*/ 0 w 316"/>
                <a:gd name="T7" fmla="*/ 64347 h 75"/>
                <a:gd name="T8" fmla="*/ 63661 w 316"/>
                <a:gd name="T9" fmla="*/ 0 h 75"/>
                <a:gd name="T10" fmla="*/ 564989 w 316"/>
                <a:gd name="T11" fmla="*/ 0 h 75"/>
                <a:gd name="T12" fmla="*/ 628650 w 316"/>
                <a:gd name="T13" fmla="*/ 64347 h 75"/>
                <a:gd name="T14" fmla="*/ 628650 w 316"/>
                <a:gd name="T15" fmla="*/ 86466 h 75"/>
                <a:gd name="T16" fmla="*/ 564989 w 316"/>
                <a:gd name="T17" fmla="*/ 150813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75"/>
                <a:gd name="T29" fmla="*/ 316 w 3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75">
                  <a:moveTo>
                    <a:pt x="284" y="75"/>
                  </a:moveTo>
                  <a:cubicBezTo>
                    <a:pt x="32" y="75"/>
                    <a:pt x="32" y="75"/>
                    <a:pt x="32" y="75"/>
                  </a:cubicBezTo>
                  <a:cubicBezTo>
                    <a:pt x="15" y="75"/>
                    <a:pt x="0" y="61"/>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1"/>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1" name="Freeform 56"/>
            <p:cNvSpPr>
              <a:spLocks/>
            </p:cNvSpPr>
            <p:nvPr/>
          </p:nvSpPr>
          <p:spPr bwMode="auto">
            <a:xfrm>
              <a:off x="0" y="404813"/>
              <a:ext cx="628650" cy="149225"/>
            </a:xfrm>
            <a:custGeom>
              <a:avLst/>
              <a:gdLst>
                <a:gd name="T0" fmla="*/ 564989 w 316"/>
                <a:gd name="T1" fmla="*/ 149225 h 75"/>
                <a:gd name="T2" fmla="*/ 63661 w 316"/>
                <a:gd name="T3" fmla="*/ 149225 h 75"/>
                <a:gd name="T4" fmla="*/ 0 w 316"/>
                <a:gd name="T5" fmla="*/ 85556 h 75"/>
                <a:gd name="T6" fmla="*/ 0 w 316"/>
                <a:gd name="T7" fmla="*/ 63669 h 75"/>
                <a:gd name="T8" fmla="*/ 63661 w 316"/>
                <a:gd name="T9" fmla="*/ 0 h 75"/>
                <a:gd name="T10" fmla="*/ 564989 w 316"/>
                <a:gd name="T11" fmla="*/ 0 h 75"/>
                <a:gd name="T12" fmla="*/ 628650 w 316"/>
                <a:gd name="T13" fmla="*/ 63669 h 75"/>
                <a:gd name="T14" fmla="*/ 628650 w 316"/>
                <a:gd name="T15" fmla="*/ 85556 h 75"/>
                <a:gd name="T16" fmla="*/ 564989 w 316"/>
                <a:gd name="T17" fmla="*/ 149225 h 7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6"/>
                <a:gd name="T28" fmla="*/ 0 h 75"/>
                <a:gd name="T29" fmla="*/ 316 w 316"/>
                <a:gd name="T30" fmla="*/ 75 h 7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6" h="75">
                  <a:moveTo>
                    <a:pt x="284" y="75"/>
                  </a:moveTo>
                  <a:cubicBezTo>
                    <a:pt x="32" y="75"/>
                    <a:pt x="32" y="75"/>
                    <a:pt x="32" y="75"/>
                  </a:cubicBezTo>
                  <a:cubicBezTo>
                    <a:pt x="15" y="75"/>
                    <a:pt x="0" y="60"/>
                    <a:pt x="0" y="43"/>
                  </a:cubicBezTo>
                  <a:cubicBezTo>
                    <a:pt x="0" y="32"/>
                    <a:pt x="0" y="32"/>
                    <a:pt x="0" y="32"/>
                  </a:cubicBezTo>
                  <a:cubicBezTo>
                    <a:pt x="0" y="15"/>
                    <a:pt x="15" y="0"/>
                    <a:pt x="32" y="0"/>
                  </a:cubicBezTo>
                  <a:cubicBezTo>
                    <a:pt x="284" y="0"/>
                    <a:pt x="284" y="0"/>
                    <a:pt x="284" y="0"/>
                  </a:cubicBezTo>
                  <a:cubicBezTo>
                    <a:pt x="301" y="0"/>
                    <a:pt x="316" y="15"/>
                    <a:pt x="316" y="32"/>
                  </a:cubicBezTo>
                  <a:cubicBezTo>
                    <a:pt x="316" y="43"/>
                    <a:pt x="316" y="43"/>
                    <a:pt x="316" y="43"/>
                  </a:cubicBezTo>
                  <a:cubicBezTo>
                    <a:pt x="316" y="60"/>
                    <a:pt x="301" y="75"/>
                    <a:pt x="284" y="75"/>
                  </a:cubicBezTo>
                  <a:close/>
                </a:path>
              </a:pathLst>
            </a:custGeom>
            <a:solidFill>
              <a:srgbClr val="CD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82" name="Freeform 57"/>
            <p:cNvSpPr>
              <a:spLocks/>
            </p:cNvSpPr>
            <p:nvPr/>
          </p:nvSpPr>
          <p:spPr bwMode="auto">
            <a:xfrm>
              <a:off x="255588" y="631825"/>
              <a:ext cx="115888" cy="23813"/>
            </a:xfrm>
            <a:custGeom>
              <a:avLst/>
              <a:gdLst>
                <a:gd name="T0" fmla="*/ 0 w 58"/>
                <a:gd name="T1" fmla="*/ 0 h 12"/>
                <a:gd name="T2" fmla="*/ 57944 w 58"/>
                <a:gd name="T3" fmla="*/ 23813 h 12"/>
                <a:gd name="T4" fmla="*/ 115888 w 58"/>
                <a:gd name="T5" fmla="*/ 0 h 12"/>
                <a:gd name="T6" fmla="*/ 0 w 58"/>
                <a:gd name="T7" fmla="*/ 0 h 12"/>
                <a:gd name="T8" fmla="*/ 0 60000 65536"/>
                <a:gd name="T9" fmla="*/ 0 60000 65536"/>
                <a:gd name="T10" fmla="*/ 0 60000 65536"/>
                <a:gd name="T11" fmla="*/ 0 60000 65536"/>
                <a:gd name="T12" fmla="*/ 0 w 58"/>
                <a:gd name="T13" fmla="*/ 0 h 12"/>
                <a:gd name="T14" fmla="*/ 58 w 58"/>
                <a:gd name="T15" fmla="*/ 12 h 12"/>
              </a:gdLst>
              <a:ahLst/>
              <a:cxnLst>
                <a:cxn ang="T8">
                  <a:pos x="T0" y="T1"/>
                </a:cxn>
                <a:cxn ang="T9">
                  <a:pos x="T2" y="T3"/>
                </a:cxn>
                <a:cxn ang="T10">
                  <a:pos x="T4" y="T5"/>
                </a:cxn>
                <a:cxn ang="T11">
                  <a:pos x="T6" y="T7"/>
                </a:cxn>
              </a:cxnLst>
              <a:rect l="T12" t="T13" r="T14" b="T15"/>
              <a:pathLst>
                <a:path w="58" h="12">
                  <a:moveTo>
                    <a:pt x="0" y="0"/>
                  </a:moveTo>
                  <a:cubicBezTo>
                    <a:pt x="4" y="7"/>
                    <a:pt x="15" y="12"/>
                    <a:pt x="29" y="12"/>
                  </a:cubicBezTo>
                  <a:cubicBezTo>
                    <a:pt x="43" y="12"/>
                    <a:pt x="54" y="7"/>
                    <a:pt x="58" y="0"/>
                  </a:cubicBezTo>
                  <a:lnTo>
                    <a:pt x="0" y="0"/>
                  </a:lnTo>
                  <a:close/>
                </a:path>
              </a:pathLst>
            </a:custGeom>
            <a:solidFill>
              <a:srgbClr val="1A5A6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159" name="Freeform 58"/>
          <p:cNvSpPr>
            <a:spLocks/>
          </p:cNvSpPr>
          <p:nvPr/>
        </p:nvSpPr>
        <p:spPr bwMode="auto">
          <a:xfrm>
            <a:off x="4768850" y="2543175"/>
            <a:ext cx="1549400" cy="739775"/>
          </a:xfrm>
          <a:custGeom>
            <a:avLst/>
            <a:gdLst>
              <a:gd name="T0" fmla="*/ 1549400 w 778"/>
              <a:gd name="T1" fmla="*/ 739775 h 371"/>
              <a:gd name="T2" fmla="*/ 774700 w 778"/>
              <a:gd name="T3" fmla="*/ 0 h 371"/>
              <a:gd name="T4" fmla="*/ 0 w 778"/>
              <a:gd name="T5" fmla="*/ 739775 h 371"/>
              <a:gd name="T6" fmla="*/ 1549400 w 778"/>
              <a:gd name="T7" fmla="*/ 739775 h 371"/>
              <a:gd name="T8" fmla="*/ 0 60000 65536"/>
              <a:gd name="T9" fmla="*/ 0 60000 65536"/>
              <a:gd name="T10" fmla="*/ 0 60000 65536"/>
              <a:gd name="T11" fmla="*/ 0 60000 65536"/>
              <a:gd name="T12" fmla="*/ 0 w 778"/>
              <a:gd name="T13" fmla="*/ 0 h 371"/>
              <a:gd name="T14" fmla="*/ 778 w 778"/>
              <a:gd name="T15" fmla="*/ 371 h 371"/>
            </a:gdLst>
            <a:ahLst/>
            <a:cxnLst>
              <a:cxn ang="T8">
                <a:pos x="T0" y="T1"/>
              </a:cxn>
              <a:cxn ang="T9">
                <a:pos x="T2" y="T3"/>
              </a:cxn>
              <a:cxn ang="T10">
                <a:pos x="T4" y="T5"/>
              </a:cxn>
              <a:cxn ang="T11">
                <a:pos x="T6" y="T7"/>
              </a:cxn>
            </a:cxnLst>
            <a:rect l="T12" t="T13" r="T14" b="T15"/>
            <a:pathLst>
              <a:path w="778" h="371">
                <a:moveTo>
                  <a:pt x="778" y="371"/>
                </a:moveTo>
                <a:cubicBezTo>
                  <a:pt x="769" y="164"/>
                  <a:pt x="598" y="0"/>
                  <a:pt x="389" y="0"/>
                </a:cubicBezTo>
                <a:cubicBezTo>
                  <a:pt x="180" y="0"/>
                  <a:pt x="9" y="164"/>
                  <a:pt x="0" y="371"/>
                </a:cubicBezTo>
                <a:lnTo>
                  <a:pt x="778" y="371"/>
                </a:lnTo>
                <a:close/>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0" name="Freeform 59"/>
          <p:cNvSpPr>
            <a:spLocks/>
          </p:cNvSpPr>
          <p:nvPr/>
        </p:nvSpPr>
        <p:spPr bwMode="auto">
          <a:xfrm>
            <a:off x="5016500" y="4052888"/>
            <a:ext cx="1063625" cy="290512"/>
          </a:xfrm>
          <a:custGeom>
            <a:avLst/>
            <a:gdLst>
              <a:gd name="T0" fmla="*/ 0 w 384"/>
              <a:gd name="T1" fmla="*/ 0 h 185"/>
              <a:gd name="T2" fmla="*/ 224358 w 384"/>
              <a:gd name="T3" fmla="*/ 290513 h 185"/>
              <a:gd name="T4" fmla="*/ 479185 w 384"/>
              <a:gd name="T5" fmla="*/ 290513 h 185"/>
              <a:gd name="T6" fmla="*/ 531813 w 384"/>
              <a:gd name="T7" fmla="*/ 290513 h 185"/>
              <a:gd name="T8" fmla="*/ 584440 w 384"/>
              <a:gd name="T9" fmla="*/ 290513 h 185"/>
              <a:gd name="T10" fmla="*/ 839267 w 384"/>
              <a:gd name="T11" fmla="*/ 290513 h 185"/>
              <a:gd name="T12" fmla="*/ 1063625 w 384"/>
              <a:gd name="T13" fmla="*/ 0 h 185"/>
              <a:gd name="T14" fmla="*/ 0 w 384"/>
              <a:gd name="T15" fmla="*/ 0 h 185"/>
              <a:gd name="T16" fmla="*/ 0 60000 65536"/>
              <a:gd name="T17" fmla="*/ 0 60000 65536"/>
              <a:gd name="T18" fmla="*/ 0 60000 65536"/>
              <a:gd name="T19" fmla="*/ 0 60000 65536"/>
              <a:gd name="T20" fmla="*/ 0 60000 65536"/>
              <a:gd name="T21" fmla="*/ 0 60000 65536"/>
              <a:gd name="T22" fmla="*/ 0 60000 65536"/>
              <a:gd name="T23" fmla="*/ 0 60000 65536"/>
              <a:gd name="T24" fmla="*/ 0 w 384"/>
              <a:gd name="T25" fmla="*/ 0 h 185"/>
              <a:gd name="T26" fmla="*/ 384 w 384"/>
              <a:gd name="T27" fmla="*/ 185 h 1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84" h="185">
                <a:moveTo>
                  <a:pt x="0" y="0"/>
                </a:moveTo>
                <a:cubicBezTo>
                  <a:pt x="40" y="63"/>
                  <a:pt x="77" y="135"/>
                  <a:pt x="81" y="185"/>
                </a:cubicBezTo>
                <a:cubicBezTo>
                  <a:pt x="173" y="185"/>
                  <a:pt x="173" y="185"/>
                  <a:pt x="173" y="185"/>
                </a:cubicBezTo>
                <a:cubicBezTo>
                  <a:pt x="192" y="185"/>
                  <a:pt x="192" y="185"/>
                  <a:pt x="192" y="185"/>
                </a:cubicBezTo>
                <a:cubicBezTo>
                  <a:pt x="211" y="185"/>
                  <a:pt x="211" y="185"/>
                  <a:pt x="211" y="185"/>
                </a:cubicBezTo>
                <a:cubicBezTo>
                  <a:pt x="303" y="185"/>
                  <a:pt x="303" y="185"/>
                  <a:pt x="303" y="185"/>
                </a:cubicBezTo>
                <a:cubicBezTo>
                  <a:pt x="307" y="135"/>
                  <a:pt x="344" y="63"/>
                  <a:pt x="384" y="0"/>
                </a:cubicBezTo>
                <a:lnTo>
                  <a:pt x="0" y="0"/>
                </a:lnTo>
                <a:close/>
              </a:path>
            </a:pathLst>
          </a:custGeom>
          <a:solidFill>
            <a:srgbClr val="75BB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1" name="Freeform 60"/>
          <p:cNvSpPr>
            <a:spLocks/>
          </p:cNvSpPr>
          <p:nvPr/>
        </p:nvSpPr>
        <p:spPr bwMode="auto">
          <a:xfrm>
            <a:off x="5279325" y="2111375"/>
            <a:ext cx="101600" cy="346075"/>
          </a:xfrm>
          <a:custGeom>
            <a:avLst/>
            <a:gdLst>
              <a:gd name="T0" fmla="*/ 81678 w 51"/>
              <a:gd name="T1" fmla="*/ 344086 h 174"/>
              <a:gd name="T2" fmla="*/ 81678 w 51"/>
              <a:gd name="T3" fmla="*/ 344086 h 174"/>
              <a:gd name="T4" fmla="*/ 55780 w 51"/>
              <a:gd name="T5" fmla="*/ 326186 h 174"/>
              <a:gd name="T6" fmla="*/ 1992 w 51"/>
              <a:gd name="T7" fmla="*/ 27845 h 174"/>
              <a:gd name="T8" fmla="*/ 21914 w 51"/>
              <a:gd name="T9" fmla="*/ 1989 h 174"/>
              <a:gd name="T10" fmla="*/ 21914 w 51"/>
              <a:gd name="T11" fmla="*/ 1989 h 174"/>
              <a:gd name="T12" fmla="*/ 47812 w 51"/>
              <a:gd name="T13" fmla="*/ 19889 h 174"/>
              <a:gd name="T14" fmla="*/ 99608 w 51"/>
              <a:gd name="T15" fmla="*/ 318230 h 174"/>
              <a:gd name="T16" fmla="*/ 81678 w 51"/>
              <a:gd name="T17" fmla="*/ 34408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74"/>
              <a:gd name="T29" fmla="*/ 51 w 51"/>
              <a:gd name="T30" fmla="*/ 174 h 1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74">
                <a:moveTo>
                  <a:pt x="41" y="173"/>
                </a:moveTo>
                <a:cubicBezTo>
                  <a:pt x="41" y="173"/>
                  <a:pt x="41" y="173"/>
                  <a:pt x="41" y="173"/>
                </a:cubicBezTo>
                <a:cubicBezTo>
                  <a:pt x="35" y="174"/>
                  <a:pt x="29" y="170"/>
                  <a:pt x="28" y="164"/>
                </a:cubicBezTo>
                <a:cubicBezTo>
                  <a:pt x="1" y="14"/>
                  <a:pt x="1" y="14"/>
                  <a:pt x="1" y="14"/>
                </a:cubicBezTo>
                <a:cubicBezTo>
                  <a:pt x="0" y="8"/>
                  <a:pt x="4" y="2"/>
                  <a:pt x="11" y="1"/>
                </a:cubicBezTo>
                <a:cubicBezTo>
                  <a:pt x="11" y="1"/>
                  <a:pt x="11" y="1"/>
                  <a:pt x="11" y="1"/>
                </a:cubicBezTo>
                <a:cubicBezTo>
                  <a:pt x="17" y="0"/>
                  <a:pt x="23" y="4"/>
                  <a:pt x="24" y="10"/>
                </a:cubicBezTo>
                <a:cubicBezTo>
                  <a:pt x="50" y="160"/>
                  <a:pt x="50" y="160"/>
                  <a:pt x="50" y="160"/>
                </a:cubicBezTo>
                <a:cubicBezTo>
                  <a:pt x="51" y="166"/>
                  <a:pt x="47" y="172"/>
                  <a:pt x="41" y="173"/>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2" name="Freeform 61"/>
          <p:cNvSpPr>
            <a:spLocks/>
          </p:cNvSpPr>
          <p:nvPr/>
        </p:nvSpPr>
        <p:spPr bwMode="auto">
          <a:xfrm>
            <a:off x="4893563" y="2249488"/>
            <a:ext cx="203200" cy="314325"/>
          </a:xfrm>
          <a:custGeom>
            <a:avLst/>
            <a:gdLst>
              <a:gd name="T0" fmla="*/ 189255 w 102"/>
              <a:gd name="T1" fmla="*/ 306367 h 158"/>
              <a:gd name="T2" fmla="*/ 189255 w 102"/>
              <a:gd name="T3" fmla="*/ 306367 h 158"/>
              <a:gd name="T4" fmla="*/ 157380 w 102"/>
              <a:gd name="T5" fmla="*/ 298410 h 158"/>
              <a:gd name="T6" fmla="*/ 5976 w 102"/>
              <a:gd name="T7" fmla="*/ 37799 h 158"/>
              <a:gd name="T8" fmla="*/ 15937 w 102"/>
              <a:gd name="T9" fmla="*/ 5968 h 158"/>
              <a:gd name="T10" fmla="*/ 15937 w 102"/>
              <a:gd name="T11" fmla="*/ 5968 h 158"/>
              <a:gd name="T12" fmla="*/ 45820 w 102"/>
              <a:gd name="T13" fmla="*/ 15915 h 158"/>
              <a:gd name="T14" fmla="*/ 197224 w 102"/>
              <a:gd name="T15" fmla="*/ 276526 h 158"/>
              <a:gd name="T16" fmla="*/ 189255 w 102"/>
              <a:gd name="T17" fmla="*/ 30636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158"/>
              <a:gd name="T29" fmla="*/ 102 w 102"/>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158">
                <a:moveTo>
                  <a:pt x="95" y="154"/>
                </a:moveTo>
                <a:cubicBezTo>
                  <a:pt x="95" y="154"/>
                  <a:pt x="95" y="154"/>
                  <a:pt x="95" y="154"/>
                </a:cubicBezTo>
                <a:cubicBezTo>
                  <a:pt x="89" y="158"/>
                  <a:pt x="82" y="156"/>
                  <a:pt x="79" y="150"/>
                </a:cubicBezTo>
                <a:cubicBezTo>
                  <a:pt x="3" y="19"/>
                  <a:pt x="3" y="19"/>
                  <a:pt x="3" y="19"/>
                </a:cubicBezTo>
                <a:cubicBezTo>
                  <a:pt x="0" y="14"/>
                  <a:pt x="2" y="7"/>
                  <a:pt x="8" y="3"/>
                </a:cubicBezTo>
                <a:cubicBezTo>
                  <a:pt x="8" y="3"/>
                  <a:pt x="8" y="3"/>
                  <a:pt x="8" y="3"/>
                </a:cubicBezTo>
                <a:cubicBezTo>
                  <a:pt x="13" y="0"/>
                  <a:pt x="20" y="2"/>
                  <a:pt x="23" y="8"/>
                </a:cubicBezTo>
                <a:cubicBezTo>
                  <a:pt x="99" y="139"/>
                  <a:pt x="99" y="139"/>
                  <a:pt x="99" y="139"/>
                </a:cubicBezTo>
                <a:cubicBezTo>
                  <a:pt x="102" y="144"/>
                  <a:pt x="100" y="151"/>
                  <a:pt x="95" y="15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3" name="Freeform 62"/>
          <p:cNvSpPr>
            <a:spLocks/>
          </p:cNvSpPr>
          <p:nvPr/>
        </p:nvSpPr>
        <p:spPr bwMode="auto">
          <a:xfrm>
            <a:off x="5633338" y="2111375"/>
            <a:ext cx="101600" cy="346075"/>
          </a:xfrm>
          <a:custGeom>
            <a:avLst/>
            <a:gdLst>
              <a:gd name="T0" fmla="*/ 21914 w 51"/>
              <a:gd name="T1" fmla="*/ 344086 h 174"/>
              <a:gd name="T2" fmla="*/ 21914 w 51"/>
              <a:gd name="T3" fmla="*/ 344086 h 174"/>
              <a:gd name="T4" fmla="*/ 3984 w 51"/>
              <a:gd name="T5" fmla="*/ 318230 h 174"/>
              <a:gd name="T6" fmla="*/ 55780 w 51"/>
              <a:gd name="T7" fmla="*/ 19889 h 174"/>
              <a:gd name="T8" fmla="*/ 81678 w 51"/>
              <a:gd name="T9" fmla="*/ 1989 h 174"/>
              <a:gd name="T10" fmla="*/ 81678 w 51"/>
              <a:gd name="T11" fmla="*/ 1989 h 174"/>
              <a:gd name="T12" fmla="*/ 99608 w 51"/>
              <a:gd name="T13" fmla="*/ 27845 h 174"/>
              <a:gd name="T14" fmla="*/ 47812 w 51"/>
              <a:gd name="T15" fmla="*/ 326186 h 174"/>
              <a:gd name="T16" fmla="*/ 21914 w 51"/>
              <a:gd name="T17" fmla="*/ 344086 h 1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1"/>
              <a:gd name="T28" fmla="*/ 0 h 174"/>
              <a:gd name="T29" fmla="*/ 51 w 51"/>
              <a:gd name="T30" fmla="*/ 174 h 1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1" h="174">
                <a:moveTo>
                  <a:pt x="11" y="173"/>
                </a:moveTo>
                <a:cubicBezTo>
                  <a:pt x="11" y="173"/>
                  <a:pt x="11" y="173"/>
                  <a:pt x="11" y="173"/>
                </a:cubicBezTo>
                <a:cubicBezTo>
                  <a:pt x="5" y="172"/>
                  <a:pt x="0" y="166"/>
                  <a:pt x="2" y="160"/>
                </a:cubicBezTo>
                <a:cubicBezTo>
                  <a:pt x="28" y="10"/>
                  <a:pt x="28" y="10"/>
                  <a:pt x="28" y="10"/>
                </a:cubicBezTo>
                <a:cubicBezTo>
                  <a:pt x="29" y="4"/>
                  <a:pt x="35" y="0"/>
                  <a:pt x="41" y="1"/>
                </a:cubicBezTo>
                <a:cubicBezTo>
                  <a:pt x="41" y="1"/>
                  <a:pt x="41" y="1"/>
                  <a:pt x="41" y="1"/>
                </a:cubicBezTo>
                <a:cubicBezTo>
                  <a:pt x="47" y="2"/>
                  <a:pt x="51" y="8"/>
                  <a:pt x="50" y="14"/>
                </a:cubicBezTo>
                <a:cubicBezTo>
                  <a:pt x="24" y="164"/>
                  <a:pt x="24" y="164"/>
                  <a:pt x="24" y="164"/>
                </a:cubicBezTo>
                <a:cubicBezTo>
                  <a:pt x="23" y="170"/>
                  <a:pt x="17" y="174"/>
                  <a:pt x="11" y="173"/>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4" name="Freeform 63"/>
          <p:cNvSpPr>
            <a:spLocks/>
          </p:cNvSpPr>
          <p:nvPr/>
        </p:nvSpPr>
        <p:spPr bwMode="auto">
          <a:xfrm>
            <a:off x="5917500" y="2249488"/>
            <a:ext cx="201613" cy="314325"/>
          </a:xfrm>
          <a:custGeom>
            <a:avLst/>
            <a:gdLst>
              <a:gd name="T0" fmla="*/ 13973 w 101"/>
              <a:gd name="T1" fmla="*/ 306367 h 158"/>
              <a:gd name="T2" fmla="*/ 13973 w 101"/>
              <a:gd name="T3" fmla="*/ 306367 h 158"/>
              <a:gd name="T4" fmla="*/ 5988 w 101"/>
              <a:gd name="T5" fmla="*/ 276526 h 158"/>
              <a:gd name="T6" fmla="*/ 155700 w 101"/>
              <a:gd name="T7" fmla="*/ 15915 h 158"/>
              <a:gd name="T8" fmla="*/ 187639 w 101"/>
              <a:gd name="T9" fmla="*/ 5968 h 158"/>
              <a:gd name="T10" fmla="*/ 187639 w 101"/>
              <a:gd name="T11" fmla="*/ 5968 h 158"/>
              <a:gd name="T12" fmla="*/ 195624 w 101"/>
              <a:gd name="T13" fmla="*/ 37799 h 158"/>
              <a:gd name="T14" fmla="*/ 45912 w 101"/>
              <a:gd name="T15" fmla="*/ 298410 h 158"/>
              <a:gd name="T16" fmla="*/ 13973 w 101"/>
              <a:gd name="T17" fmla="*/ 306367 h 15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
              <a:gd name="T28" fmla="*/ 0 h 158"/>
              <a:gd name="T29" fmla="*/ 101 w 101"/>
              <a:gd name="T30" fmla="*/ 158 h 15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 h="158">
                <a:moveTo>
                  <a:pt x="7" y="154"/>
                </a:moveTo>
                <a:cubicBezTo>
                  <a:pt x="7" y="154"/>
                  <a:pt x="7" y="154"/>
                  <a:pt x="7" y="154"/>
                </a:cubicBezTo>
                <a:cubicBezTo>
                  <a:pt x="1" y="151"/>
                  <a:pt x="0" y="144"/>
                  <a:pt x="3" y="139"/>
                </a:cubicBezTo>
                <a:cubicBezTo>
                  <a:pt x="78" y="8"/>
                  <a:pt x="78" y="8"/>
                  <a:pt x="78" y="8"/>
                </a:cubicBezTo>
                <a:cubicBezTo>
                  <a:pt x="82" y="2"/>
                  <a:pt x="89" y="0"/>
                  <a:pt x="94" y="3"/>
                </a:cubicBezTo>
                <a:cubicBezTo>
                  <a:pt x="94" y="3"/>
                  <a:pt x="94" y="3"/>
                  <a:pt x="94" y="3"/>
                </a:cubicBezTo>
                <a:cubicBezTo>
                  <a:pt x="100" y="7"/>
                  <a:pt x="101" y="14"/>
                  <a:pt x="98" y="19"/>
                </a:cubicBezTo>
                <a:cubicBezTo>
                  <a:pt x="23" y="150"/>
                  <a:pt x="23" y="150"/>
                  <a:pt x="23" y="150"/>
                </a:cubicBezTo>
                <a:cubicBezTo>
                  <a:pt x="19" y="156"/>
                  <a:pt x="12" y="158"/>
                  <a:pt x="7" y="154"/>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5" name="Freeform 64"/>
          <p:cNvSpPr>
            <a:spLocks/>
          </p:cNvSpPr>
          <p:nvPr/>
        </p:nvSpPr>
        <p:spPr bwMode="auto">
          <a:xfrm>
            <a:off x="6184900" y="2511425"/>
            <a:ext cx="282575" cy="246063"/>
          </a:xfrm>
          <a:custGeom>
            <a:avLst/>
            <a:gdLst>
              <a:gd name="T0" fmla="*/ 7960 w 142"/>
              <a:gd name="T1" fmla="*/ 236059 h 123"/>
              <a:gd name="T2" fmla="*/ 7960 w 142"/>
              <a:gd name="T3" fmla="*/ 236059 h 123"/>
              <a:gd name="T4" fmla="*/ 11940 w 142"/>
              <a:gd name="T5" fmla="*/ 202051 h 123"/>
              <a:gd name="T6" fmla="*/ 242776 w 142"/>
              <a:gd name="T7" fmla="*/ 8002 h 123"/>
              <a:gd name="T8" fmla="*/ 274615 w 142"/>
              <a:gd name="T9" fmla="*/ 12003 h 123"/>
              <a:gd name="T10" fmla="*/ 274615 w 142"/>
              <a:gd name="T11" fmla="*/ 12003 h 123"/>
              <a:gd name="T12" fmla="*/ 270635 w 142"/>
              <a:gd name="T13" fmla="*/ 44011 h 123"/>
              <a:gd name="T14" fmla="*/ 39799 w 142"/>
              <a:gd name="T15" fmla="*/ 238060 h 123"/>
              <a:gd name="T16" fmla="*/ 7960 w 142"/>
              <a:gd name="T17" fmla="*/ 236059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2"/>
              <a:gd name="T28" fmla="*/ 0 h 123"/>
              <a:gd name="T29" fmla="*/ 142 w 142"/>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2" h="123">
                <a:moveTo>
                  <a:pt x="4" y="118"/>
                </a:moveTo>
                <a:cubicBezTo>
                  <a:pt x="4" y="118"/>
                  <a:pt x="4" y="118"/>
                  <a:pt x="4" y="118"/>
                </a:cubicBezTo>
                <a:cubicBezTo>
                  <a:pt x="0" y="113"/>
                  <a:pt x="1" y="106"/>
                  <a:pt x="6" y="101"/>
                </a:cubicBezTo>
                <a:cubicBezTo>
                  <a:pt x="122" y="4"/>
                  <a:pt x="122" y="4"/>
                  <a:pt x="122" y="4"/>
                </a:cubicBezTo>
                <a:cubicBezTo>
                  <a:pt x="127" y="0"/>
                  <a:pt x="134" y="1"/>
                  <a:pt x="138" y="6"/>
                </a:cubicBezTo>
                <a:cubicBezTo>
                  <a:pt x="138" y="6"/>
                  <a:pt x="138" y="6"/>
                  <a:pt x="138" y="6"/>
                </a:cubicBezTo>
                <a:cubicBezTo>
                  <a:pt x="142" y="10"/>
                  <a:pt x="141" y="18"/>
                  <a:pt x="136" y="22"/>
                </a:cubicBezTo>
                <a:cubicBezTo>
                  <a:pt x="20" y="119"/>
                  <a:pt x="20" y="119"/>
                  <a:pt x="20" y="119"/>
                </a:cubicBezTo>
                <a:cubicBezTo>
                  <a:pt x="16" y="123"/>
                  <a:pt x="8" y="122"/>
                  <a:pt x="4" y="118"/>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6" name="Freeform 65"/>
          <p:cNvSpPr>
            <a:spLocks/>
          </p:cNvSpPr>
          <p:nvPr/>
        </p:nvSpPr>
        <p:spPr bwMode="auto">
          <a:xfrm>
            <a:off x="4619625" y="2511425"/>
            <a:ext cx="280988" cy="246063"/>
          </a:xfrm>
          <a:custGeom>
            <a:avLst/>
            <a:gdLst>
              <a:gd name="T0" fmla="*/ 273016 w 141"/>
              <a:gd name="T1" fmla="*/ 236059 h 123"/>
              <a:gd name="T2" fmla="*/ 273016 w 141"/>
              <a:gd name="T3" fmla="*/ 236059 h 123"/>
              <a:gd name="T4" fmla="*/ 241131 w 141"/>
              <a:gd name="T5" fmla="*/ 238060 h 123"/>
              <a:gd name="T6" fmla="*/ 9964 w 141"/>
              <a:gd name="T7" fmla="*/ 44011 h 123"/>
              <a:gd name="T8" fmla="*/ 7971 w 141"/>
              <a:gd name="T9" fmla="*/ 12003 h 123"/>
              <a:gd name="T10" fmla="*/ 7971 w 141"/>
              <a:gd name="T11" fmla="*/ 12003 h 123"/>
              <a:gd name="T12" fmla="*/ 39856 w 141"/>
              <a:gd name="T13" fmla="*/ 8002 h 123"/>
              <a:gd name="T14" fmla="*/ 271023 w 141"/>
              <a:gd name="T15" fmla="*/ 202051 h 123"/>
              <a:gd name="T16" fmla="*/ 273016 w 141"/>
              <a:gd name="T17" fmla="*/ 236059 h 1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1"/>
              <a:gd name="T28" fmla="*/ 0 h 123"/>
              <a:gd name="T29" fmla="*/ 141 w 141"/>
              <a:gd name="T30" fmla="*/ 123 h 12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1" h="123">
                <a:moveTo>
                  <a:pt x="137" y="118"/>
                </a:moveTo>
                <a:cubicBezTo>
                  <a:pt x="137" y="118"/>
                  <a:pt x="137" y="118"/>
                  <a:pt x="137" y="118"/>
                </a:cubicBezTo>
                <a:cubicBezTo>
                  <a:pt x="133" y="122"/>
                  <a:pt x="126" y="123"/>
                  <a:pt x="121" y="119"/>
                </a:cubicBezTo>
                <a:cubicBezTo>
                  <a:pt x="5" y="22"/>
                  <a:pt x="5" y="22"/>
                  <a:pt x="5" y="22"/>
                </a:cubicBezTo>
                <a:cubicBezTo>
                  <a:pt x="0" y="18"/>
                  <a:pt x="0" y="10"/>
                  <a:pt x="4" y="6"/>
                </a:cubicBezTo>
                <a:cubicBezTo>
                  <a:pt x="4" y="6"/>
                  <a:pt x="4" y="6"/>
                  <a:pt x="4" y="6"/>
                </a:cubicBezTo>
                <a:cubicBezTo>
                  <a:pt x="8" y="1"/>
                  <a:pt x="15" y="0"/>
                  <a:pt x="20" y="4"/>
                </a:cubicBezTo>
                <a:cubicBezTo>
                  <a:pt x="136" y="101"/>
                  <a:pt x="136" y="101"/>
                  <a:pt x="136" y="101"/>
                </a:cubicBezTo>
                <a:cubicBezTo>
                  <a:pt x="141" y="106"/>
                  <a:pt x="141" y="113"/>
                  <a:pt x="137" y="118"/>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167" name="文本框 53"/>
          <p:cNvSpPr txBox="1">
            <a:spLocks noChangeArrowheads="1"/>
          </p:cNvSpPr>
          <p:nvPr/>
        </p:nvSpPr>
        <p:spPr bwMode="auto">
          <a:xfrm>
            <a:off x="4912114" y="3475037"/>
            <a:ext cx="12591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lang="en-US" altLang="zh-CN" sz="1800" dirty="0" smtClean="0">
                <a:solidFill>
                  <a:srgbClr val="00A5C4"/>
                </a:solidFill>
                <a:latin typeface="微软雅黑" charset="-122"/>
                <a:ea typeface="微软雅黑" charset="-122"/>
              </a:rPr>
              <a:t>Awesome</a:t>
            </a:r>
            <a:endParaRPr lang="zh-CN" altLang="en-US" sz="1800" dirty="0">
              <a:solidFill>
                <a:srgbClr val="00A5C4"/>
              </a:solidFill>
              <a:latin typeface="微软雅黑" charset="-122"/>
              <a:ea typeface="微软雅黑" charset="-122"/>
            </a:endParaRPr>
          </a:p>
        </p:txBody>
      </p:sp>
      <p:sp>
        <p:nvSpPr>
          <p:cNvPr id="6169" name="文本框 70"/>
          <p:cNvSpPr txBox="1">
            <a:spLocks noChangeArrowheads="1"/>
          </p:cNvSpPr>
          <p:nvPr/>
        </p:nvSpPr>
        <p:spPr bwMode="auto">
          <a:xfrm>
            <a:off x="8372202" y="1573110"/>
            <a:ext cx="355276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1800" b="1" dirty="0" smtClean="0">
                <a:solidFill>
                  <a:srgbClr val="99CC00"/>
                </a:solidFill>
                <a:latin typeface="微软雅黑" charset="-122"/>
                <a:ea typeface="微软雅黑" charset="-122"/>
              </a:rPr>
              <a:t>Deep Learning</a:t>
            </a:r>
          </a:p>
          <a:p>
            <a:pPr defTabSz="914400" eaLnBrk="1" hangingPunct="1">
              <a:spcBef>
                <a:spcPct val="0"/>
              </a:spcBef>
              <a:buFontTx/>
              <a:buNone/>
            </a:pPr>
            <a:r>
              <a:rPr lang="en-US" altLang="zh-CN" sz="1800" b="1" dirty="0">
                <a:solidFill>
                  <a:srgbClr val="99CC00"/>
                </a:solidFill>
                <a:latin typeface="微软雅黑" charset="-122"/>
                <a:ea typeface="微软雅黑" charset="-122"/>
              </a:rPr>
              <a:t>(</a:t>
            </a:r>
            <a:r>
              <a:rPr lang="en-US" altLang="zh-CN" sz="1800" b="1" dirty="0" smtClean="0">
                <a:solidFill>
                  <a:srgbClr val="99CC00"/>
                </a:solidFill>
                <a:latin typeface="微软雅黑" charset="-122"/>
                <a:ea typeface="微软雅黑" charset="-122"/>
              </a:rPr>
              <a:t> </a:t>
            </a:r>
            <a:r>
              <a:rPr lang="en-US" altLang="zh-CN" sz="1800" b="1" dirty="0">
                <a:solidFill>
                  <a:srgbClr val="99CC00"/>
                </a:solidFill>
                <a:latin typeface="微软雅黑" charset="-122"/>
                <a:ea typeface="微软雅黑" charset="-122"/>
              </a:rPr>
              <a:t>Recommendation engine </a:t>
            </a:r>
            <a:r>
              <a:rPr lang="zh-CN" altLang="en-US" sz="1800" b="1" dirty="0" smtClean="0">
                <a:solidFill>
                  <a:srgbClr val="99CC00"/>
                </a:solidFill>
                <a:latin typeface="微软雅黑" charset="-122"/>
                <a:ea typeface="微软雅黑" charset="-122"/>
              </a:rPr>
              <a:t>）</a:t>
            </a:r>
            <a:endParaRPr lang="zh-CN" altLang="en-US" sz="1800" b="1" dirty="0">
              <a:solidFill>
                <a:srgbClr val="99CC00"/>
              </a:solidFill>
              <a:latin typeface="微软雅黑" charset="-122"/>
              <a:ea typeface="微软雅黑" charset="-122"/>
            </a:endParaRPr>
          </a:p>
        </p:txBody>
      </p:sp>
      <p:sp>
        <p:nvSpPr>
          <p:cNvPr id="6171" name="文本框 72"/>
          <p:cNvSpPr txBox="1">
            <a:spLocks noChangeArrowheads="1"/>
          </p:cNvSpPr>
          <p:nvPr/>
        </p:nvSpPr>
        <p:spPr bwMode="auto">
          <a:xfrm>
            <a:off x="815927" y="4991893"/>
            <a:ext cx="5677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1800" b="1" dirty="0" err="1" smtClean="0">
                <a:solidFill>
                  <a:srgbClr val="99CC00"/>
                </a:solidFill>
                <a:latin typeface="微软雅黑" charset="-122"/>
                <a:ea typeface="微软雅黑" charset="-122"/>
              </a:rPr>
              <a:t>Tf-idf</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based</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weighting</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method</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for</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data</a:t>
            </a:r>
            <a:r>
              <a:rPr lang="zh-CN" altLang="en-US" sz="1800" b="1" dirty="0" smtClean="0">
                <a:solidFill>
                  <a:srgbClr val="99CC00"/>
                </a:solidFill>
                <a:latin typeface="微软雅黑" charset="-122"/>
                <a:ea typeface="微软雅黑" charset="-122"/>
              </a:rPr>
              <a:t> </a:t>
            </a:r>
            <a:r>
              <a:rPr lang="en-US" altLang="zh-CN" sz="1800" b="1" dirty="0" smtClean="0">
                <a:solidFill>
                  <a:srgbClr val="99CC00"/>
                </a:solidFill>
                <a:latin typeface="微软雅黑" charset="-122"/>
                <a:ea typeface="微软雅黑" charset="-122"/>
              </a:rPr>
              <a:t>mining</a:t>
            </a:r>
            <a:endParaRPr lang="zh-CN" altLang="en-US" sz="1800" b="1" dirty="0">
              <a:solidFill>
                <a:srgbClr val="99CC00"/>
              </a:solidFill>
              <a:latin typeface="微软雅黑" charset="-122"/>
              <a:ea typeface="微软雅黑" charset="-122"/>
            </a:endParaRPr>
          </a:p>
        </p:txBody>
      </p:sp>
      <p:sp>
        <p:nvSpPr>
          <p:cNvPr id="6172" name="矩形 29"/>
          <p:cNvSpPr>
            <a:spLocks noChangeArrowheads="1"/>
          </p:cNvSpPr>
          <p:nvPr/>
        </p:nvSpPr>
        <p:spPr bwMode="auto">
          <a:xfrm>
            <a:off x="7856968" y="5560199"/>
            <a:ext cx="3384954"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Message</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push</a:t>
            </a:r>
          </a:p>
          <a:p>
            <a:pP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Message</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autoreply</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on</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WeChat</a:t>
            </a:r>
            <a:endParaRPr lang="zh-CN" altLang="en-US" sz="1400" dirty="0">
              <a:solidFill>
                <a:srgbClr val="717171"/>
              </a:solidFill>
              <a:latin typeface="微软雅黑" charset="-122"/>
              <a:ea typeface="微软雅黑" charset="-122"/>
            </a:endParaRPr>
          </a:p>
        </p:txBody>
      </p:sp>
      <p:sp>
        <p:nvSpPr>
          <p:cNvPr id="6173" name="矩形 30"/>
          <p:cNvSpPr>
            <a:spLocks noChangeArrowheads="1"/>
          </p:cNvSpPr>
          <p:nvPr/>
        </p:nvSpPr>
        <p:spPr bwMode="auto">
          <a:xfrm>
            <a:off x="8301670" y="2335992"/>
            <a:ext cx="3499805"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Collaborate</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Filtering</a:t>
            </a:r>
          </a:p>
          <a:p>
            <a:pPr defTabSz="914400" eaLnBrk="1" hangingPunct="1">
              <a:lnSpc>
                <a:spcPct val="120000"/>
              </a:lnSpc>
              <a:spcBef>
                <a:spcPct val="0"/>
              </a:spcBef>
              <a:buFontTx/>
              <a:buNone/>
            </a:pPr>
            <a:r>
              <a:rPr lang="en-US" altLang="zh-CN" sz="1400" dirty="0" err="1" smtClean="0">
                <a:solidFill>
                  <a:srgbClr val="717171"/>
                </a:solidFill>
                <a:latin typeface="微软雅黑" charset="-122"/>
                <a:ea typeface="微软雅黑" charset="-122"/>
              </a:rPr>
              <a:t>UserCF</a:t>
            </a:r>
            <a:r>
              <a:rPr lang="en-US" altLang="zh-CN" sz="1400" dirty="0" smtClean="0">
                <a:solidFill>
                  <a:srgbClr val="717171"/>
                </a:solidFill>
                <a:latin typeface="微软雅黑" charset="-122"/>
                <a:ea typeface="微软雅黑" charset="-122"/>
              </a:rPr>
              <a:t>,</a:t>
            </a:r>
            <a:r>
              <a:rPr lang="zh-CN" altLang="en-US" sz="1400" dirty="0" smtClean="0">
                <a:solidFill>
                  <a:srgbClr val="717171"/>
                </a:solidFill>
                <a:latin typeface="微软雅黑" charset="-122"/>
                <a:ea typeface="微软雅黑" charset="-122"/>
              </a:rPr>
              <a:t> </a:t>
            </a:r>
            <a:r>
              <a:rPr lang="en-US" altLang="zh-CN" sz="1400" dirty="0" err="1" smtClean="0">
                <a:solidFill>
                  <a:srgbClr val="717171"/>
                </a:solidFill>
                <a:latin typeface="微软雅黑" charset="-122"/>
                <a:ea typeface="微软雅黑" charset="-122"/>
              </a:rPr>
              <a:t>ItemCF</a:t>
            </a:r>
            <a:r>
              <a:rPr lang="en-US" altLang="zh-CN" sz="1400" dirty="0" smtClean="0">
                <a:solidFill>
                  <a:srgbClr val="717171"/>
                </a:solidFill>
                <a:latin typeface="微软雅黑" charset="-122"/>
                <a:ea typeface="微软雅黑" charset="-122"/>
              </a:rPr>
              <a:t>,</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LFM</a:t>
            </a:r>
          </a:p>
          <a:p>
            <a:pP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Example: </a:t>
            </a:r>
            <a:endParaRPr lang="zh-CN" altLang="en-US" sz="1400" dirty="0">
              <a:solidFill>
                <a:srgbClr val="717171"/>
              </a:solidFill>
              <a:latin typeface="微软雅黑" charset="-122"/>
              <a:ea typeface="微软雅黑" charset="-122"/>
            </a:endParaRPr>
          </a:p>
        </p:txBody>
      </p:sp>
      <p:sp>
        <p:nvSpPr>
          <p:cNvPr id="6174" name="矩形 31"/>
          <p:cNvSpPr>
            <a:spLocks noChangeArrowheads="1"/>
          </p:cNvSpPr>
          <p:nvPr/>
        </p:nvSpPr>
        <p:spPr bwMode="auto">
          <a:xfrm>
            <a:off x="815927" y="5503061"/>
            <a:ext cx="5010968"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Extract</a:t>
            </a:r>
            <a:r>
              <a:rPr lang="zh-CN" altLang="en-US" sz="1400" dirty="0" smtClean="0">
                <a:solidFill>
                  <a:srgbClr val="717171"/>
                </a:solidFill>
                <a:latin typeface="微软雅黑" charset="-122"/>
                <a:ea typeface="微软雅黑" charset="-122"/>
              </a:rPr>
              <a:t> </a:t>
            </a:r>
            <a:r>
              <a:rPr lang="en-US" altLang="zh-CN" sz="1400" dirty="0">
                <a:solidFill>
                  <a:srgbClr val="717171"/>
                </a:solidFill>
                <a:latin typeface="微软雅黑" charset="-122"/>
                <a:ea typeface="微软雅黑" charset="-122"/>
              </a:rPr>
              <a:t>k</a:t>
            </a:r>
            <a:r>
              <a:rPr lang="en-US" altLang="zh-CN" sz="1400" dirty="0" smtClean="0">
                <a:solidFill>
                  <a:srgbClr val="717171"/>
                </a:solidFill>
                <a:latin typeface="微软雅黑" charset="-122"/>
                <a:ea typeface="微软雅黑" charset="-122"/>
              </a:rPr>
              <a:t>eywords </a:t>
            </a:r>
            <a:r>
              <a:rPr lang="en-US" altLang="zh-CN" sz="1400" dirty="0">
                <a:solidFill>
                  <a:srgbClr val="717171"/>
                </a:solidFill>
                <a:latin typeface="微软雅黑" charset="-122"/>
                <a:ea typeface="微软雅黑" charset="-122"/>
              </a:rPr>
              <a:t>and relevant information C</a:t>
            </a:r>
            <a:r>
              <a:rPr lang="en-US" altLang="zh-CN" sz="1400" dirty="0" smtClean="0">
                <a:solidFill>
                  <a:srgbClr val="717171"/>
                </a:solidFill>
                <a:latin typeface="微软雅黑" charset="-122"/>
                <a:ea typeface="微软雅黑" charset="-122"/>
              </a:rPr>
              <a:t>ompare </a:t>
            </a:r>
            <a:r>
              <a:rPr lang="en-US" altLang="zh-CN" sz="1400" dirty="0">
                <a:solidFill>
                  <a:srgbClr val="717171"/>
                </a:solidFill>
                <a:latin typeface="微软雅黑" charset="-122"/>
                <a:ea typeface="微软雅黑" charset="-122"/>
              </a:rPr>
              <a:t>with the user's search </a:t>
            </a:r>
            <a:r>
              <a:rPr lang="en-US" altLang="zh-CN" sz="1400" dirty="0" smtClean="0">
                <a:solidFill>
                  <a:srgbClr val="717171"/>
                </a:solidFill>
                <a:latin typeface="微软雅黑" charset="-122"/>
                <a:ea typeface="微软雅黑" charset="-122"/>
              </a:rPr>
              <a:t>records </a:t>
            </a:r>
            <a:r>
              <a:rPr lang="en-US" altLang="zh-CN" sz="1400" dirty="0" smtClean="0">
                <a:solidFill>
                  <a:srgbClr val="717171"/>
                </a:solidFill>
                <a:latin typeface="微软雅黑" charset="-122"/>
                <a:ea typeface="微软雅黑" charset="-122"/>
              </a:rPr>
              <a:t>. Push </a:t>
            </a:r>
            <a:r>
              <a:rPr lang="en-US" altLang="zh-CN" sz="1400" dirty="0" smtClean="0">
                <a:solidFill>
                  <a:srgbClr val="717171"/>
                </a:solidFill>
                <a:latin typeface="微软雅黑" charset="-122"/>
                <a:ea typeface="微软雅黑" charset="-122"/>
              </a:rPr>
              <a:t>news related to </a:t>
            </a:r>
            <a:r>
              <a:rPr lang="en-US" altLang="zh-CN" sz="1400" dirty="0" err="1" smtClean="0">
                <a:solidFill>
                  <a:srgbClr val="717171"/>
                </a:solidFill>
                <a:latin typeface="微软雅黑" charset="-122"/>
                <a:ea typeface="微软雅黑" charset="-122"/>
              </a:rPr>
              <a:t>users’interests</a:t>
            </a:r>
            <a:endParaRPr lang="zh-CN" altLang="en-US" sz="1400" dirty="0">
              <a:solidFill>
                <a:srgbClr val="717171"/>
              </a:solidFill>
              <a:latin typeface="微软雅黑" charset="-122"/>
              <a:ea typeface="微软雅黑" charset="-122"/>
            </a:endParaRPr>
          </a:p>
        </p:txBody>
      </p:sp>
      <p:sp>
        <p:nvSpPr>
          <p:cNvPr id="6176" name="KSO_Shape"/>
          <p:cNvSpPr>
            <a:spLocks noChangeAspect="1"/>
          </p:cNvSpPr>
          <p:nvPr/>
        </p:nvSpPr>
        <p:spPr bwMode="auto">
          <a:xfrm>
            <a:off x="7303166" y="5082862"/>
            <a:ext cx="433388" cy="584200"/>
          </a:xfrm>
          <a:custGeom>
            <a:avLst/>
            <a:gdLst>
              <a:gd name="T0" fmla="*/ 428273 w 1125538"/>
              <a:gd name="T1" fmla="*/ 557496 h 1516063"/>
              <a:gd name="T2" fmla="*/ 432105 w 1125538"/>
              <a:gd name="T3" fmla="*/ 561015 h 1516063"/>
              <a:gd name="T4" fmla="*/ 431844 w 1125538"/>
              <a:gd name="T5" fmla="*/ 580720 h 1516063"/>
              <a:gd name="T6" fmla="*/ 427489 w 1125538"/>
              <a:gd name="T7" fmla="*/ 583886 h 1516063"/>
              <a:gd name="T8" fmla="*/ 5748 w 1125538"/>
              <a:gd name="T9" fmla="*/ 584062 h 1516063"/>
              <a:gd name="T10" fmla="*/ 1045 w 1125538"/>
              <a:gd name="T11" fmla="*/ 581247 h 1516063"/>
              <a:gd name="T12" fmla="*/ 174 w 1125538"/>
              <a:gd name="T13" fmla="*/ 561542 h 1516063"/>
              <a:gd name="T14" fmla="*/ 3570 w 1125538"/>
              <a:gd name="T15" fmla="*/ 557760 h 1516063"/>
              <a:gd name="T16" fmla="*/ 77854 w 1125538"/>
              <a:gd name="T17" fmla="*/ 414316 h 1516063"/>
              <a:gd name="T18" fmla="*/ 83922 w 1125538"/>
              <a:gd name="T19" fmla="*/ 416592 h 1516063"/>
              <a:gd name="T20" fmla="*/ 86003 w 1125538"/>
              <a:gd name="T21" fmla="*/ 530910 h 1516063"/>
              <a:gd name="T22" fmla="*/ 83315 w 1125538"/>
              <a:gd name="T23" fmla="*/ 535375 h 1516063"/>
              <a:gd name="T24" fmla="*/ 76900 w 1125538"/>
              <a:gd name="T25" fmla="*/ 537213 h 1516063"/>
              <a:gd name="T26" fmla="*/ 3294 w 1125538"/>
              <a:gd name="T27" fmla="*/ 535812 h 1516063"/>
              <a:gd name="T28" fmla="*/ 86 w 1125538"/>
              <a:gd name="T29" fmla="*/ 531523 h 1516063"/>
              <a:gd name="T30" fmla="*/ 1647 w 1125538"/>
              <a:gd name="T31" fmla="*/ 417030 h 1516063"/>
              <a:gd name="T32" fmla="*/ 7282 w 1125538"/>
              <a:gd name="T33" fmla="*/ 414404 h 1516063"/>
              <a:gd name="T34" fmla="*/ 190017 w 1125538"/>
              <a:gd name="T35" fmla="*/ 349196 h 1516063"/>
              <a:gd name="T36" fmla="*/ 195353 w 1125538"/>
              <a:gd name="T37" fmla="*/ 353905 h 1516063"/>
              <a:gd name="T38" fmla="*/ 196228 w 1125538"/>
              <a:gd name="T39" fmla="*/ 529451 h 1516063"/>
              <a:gd name="T40" fmla="*/ 192466 w 1125538"/>
              <a:gd name="T41" fmla="*/ 535556 h 1516063"/>
              <a:gd name="T42" fmla="*/ 118014 w 1125538"/>
              <a:gd name="T43" fmla="*/ 537126 h 1516063"/>
              <a:gd name="T44" fmla="*/ 111890 w 1125538"/>
              <a:gd name="T45" fmla="*/ 533637 h 1516063"/>
              <a:gd name="T46" fmla="*/ 109791 w 1125538"/>
              <a:gd name="T47" fmla="*/ 358527 h 1516063"/>
              <a:gd name="T48" fmla="*/ 112415 w 1125538"/>
              <a:gd name="T49" fmla="*/ 351638 h 1516063"/>
              <a:gd name="T50" fmla="*/ 235935 w 1125538"/>
              <a:gd name="T51" fmla="*/ 290633 h 1516063"/>
              <a:gd name="T52" fmla="*/ 310297 w 1125538"/>
              <a:gd name="T53" fmla="*/ 292381 h 1516063"/>
              <a:gd name="T54" fmla="*/ 312903 w 1125538"/>
              <a:gd name="T55" fmla="*/ 299462 h 1516063"/>
              <a:gd name="T56" fmla="*/ 310819 w 1125538"/>
              <a:gd name="T57" fmla="*/ 534940 h 1516063"/>
              <a:gd name="T58" fmla="*/ 303869 w 1125538"/>
              <a:gd name="T59" fmla="*/ 537213 h 1516063"/>
              <a:gd name="T60" fmla="*/ 229593 w 1125538"/>
              <a:gd name="T61" fmla="*/ 535465 h 1516063"/>
              <a:gd name="T62" fmla="*/ 226900 w 1125538"/>
              <a:gd name="T63" fmla="*/ 528385 h 1516063"/>
              <a:gd name="T64" fmla="*/ 228986 w 1125538"/>
              <a:gd name="T65" fmla="*/ 292906 h 1516063"/>
              <a:gd name="T66" fmla="*/ 235935 w 1125538"/>
              <a:gd name="T67" fmla="*/ 290633 h 1516063"/>
              <a:gd name="T68" fmla="*/ 429239 w 1125538"/>
              <a:gd name="T69" fmla="*/ 144225 h 1516063"/>
              <a:gd name="T70" fmla="*/ 432453 w 1125538"/>
              <a:gd name="T71" fmla="*/ 152445 h 1516063"/>
              <a:gd name="T72" fmla="*/ 430976 w 1125538"/>
              <a:gd name="T73" fmla="*/ 533278 h 1516063"/>
              <a:gd name="T74" fmla="*/ 425330 w 1125538"/>
              <a:gd name="T75" fmla="*/ 535989 h 1516063"/>
              <a:gd name="T76" fmla="*/ 349751 w 1125538"/>
              <a:gd name="T77" fmla="*/ 535114 h 1516063"/>
              <a:gd name="T78" fmla="*/ 346537 w 1125538"/>
              <a:gd name="T79" fmla="*/ 526807 h 1516063"/>
              <a:gd name="T80" fmla="*/ 347927 w 1125538"/>
              <a:gd name="T81" fmla="*/ 145886 h 1516063"/>
              <a:gd name="T82" fmla="*/ 353660 w 1125538"/>
              <a:gd name="T83" fmla="*/ 143263 h 1516063"/>
              <a:gd name="T84" fmla="*/ 334986 w 1125538"/>
              <a:gd name="T85" fmla="*/ 96386 h 1516063"/>
              <a:gd name="T86" fmla="*/ 320508 w 1125538"/>
              <a:gd name="T87" fmla="*/ 142262 h 1516063"/>
              <a:gd name="T88" fmla="*/ 301670 w 1125538"/>
              <a:gd name="T89" fmla="*/ 181586 h 1516063"/>
              <a:gd name="T90" fmla="*/ 279169 w 1125538"/>
              <a:gd name="T91" fmla="*/ 214705 h 1516063"/>
              <a:gd name="T92" fmla="*/ 253789 w 1125538"/>
              <a:gd name="T93" fmla="*/ 242406 h 1516063"/>
              <a:gd name="T94" fmla="*/ 226404 w 1125538"/>
              <a:gd name="T95" fmla="*/ 264951 h 1516063"/>
              <a:gd name="T96" fmla="*/ 197623 w 1125538"/>
              <a:gd name="T97" fmla="*/ 282865 h 1516063"/>
              <a:gd name="T98" fmla="*/ 160993 w 1125538"/>
              <a:gd name="T99" fmla="*/ 299643 h 1516063"/>
              <a:gd name="T100" fmla="*/ 104217 w 1125538"/>
              <a:gd name="T101" fmla="*/ 315809 h 1516063"/>
              <a:gd name="T102" fmla="*/ 55115 w 1125538"/>
              <a:gd name="T103" fmla="*/ 322188 h 1516063"/>
              <a:gd name="T104" fmla="*/ 11334 w 1125538"/>
              <a:gd name="T105" fmla="*/ 322538 h 1516063"/>
              <a:gd name="T106" fmla="*/ 37585 w 1125538"/>
              <a:gd name="T107" fmla="*/ 317469 h 1516063"/>
              <a:gd name="T108" fmla="*/ 78402 w 1125538"/>
              <a:gd name="T109" fmla="*/ 308731 h 1516063"/>
              <a:gd name="T110" fmla="*/ 115119 w 1125538"/>
              <a:gd name="T111" fmla="*/ 297109 h 1516063"/>
              <a:gd name="T112" fmla="*/ 155499 w 1125538"/>
              <a:gd name="T113" fmla="*/ 279369 h 1516063"/>
              <a:gd name="T114" fmla="*/ 208525 w 1125538"/>
              <a:gd name="T115" fmla="*/ 245115 h 1516063"/>
              <a:gd name="T116" fmla="*/ 248905 w 1125538"/>
              <a:gd name="T117" fmla="*/ 206316 h 1516063"/>
              <a:gd name="T118" fmla="*/ 278209 w 1125538"/>
              <a:gd name="T119" fmla="*/ 166381 h 1516063"/>
              <a:gd name="T120" fmla="*/ 298269 w 1125538"/>
              <a:gd name="T121" fmla="*/ 128456 h 1516063"/>
              <a:gd name="T122" fmla="*/ 312833 w 1125538"/>
              <a:gd name="T123" fmla="*/ 88433 h 15160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25538"/>
              <a:gd name="T187" fmla="*/ 0 h 1516063"/>
              <a:gd name="T188" fmla="*/ 1125538 w 1125538"/>
              <a:gd name="T189" fmla="*/ 1516063 h 151606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25538" h="1516063">
                <a:moveTo>
                  <a:pt x="19039" y="1444625"/>
                </a:moveTo>
                <a:lnTo>
                  <a:pt x="21305" y="1444625"/>
                </a:lnTo>
                <a:lnTo>
                  <a:pt x="1104460" y="1444625"/>
                </a:lnTo>
                <a:lnTo>
                  <a:pt x="1106726" y="1444625"/>
                </a:lnTo>
                <a:lnTo>
                  <a:pt x="1108766" y="1444853"/>
                </a:lnTo>
                <a:lnTo>
                  <a:pt x="1110806" y="1445310"/>
                </a:lnTo>
                <a:lnTo>
                  <a:pt x="1112619" y="1445766"/>
                </a:lnTo>
                <a:lnTo>
                  <a:pt x="1114659" y="1446451"/>
                </a:lnTo>
                <a:lnTo>
                  <a:pt x="1116472" y="1447136"/>
                </a:lnTo>
                <a:lnTo>
                  <a:pt x="1118059" y="1448277"/>
                </a:lnTo>
                <a:lnTo>
                  <a:pt x="1119419" y="1449190"/>
                </a:lnTo>
                <a:lnTo>
                  <a:pt x="1120779" y="1450331"/>
                </a:lnTo>
                <a:lnTo>
                  <a:pt x="1122138" y="1451472"/>
                </a:lnTo>
                <a:lnTo>
                  <a:pt x="1123272" y="1452614"/>
                </a:lnTo>
                <a:lnTo>
                  <a:pt x="1123952" y="1453983"/>
                </a:lnTo>
                <a:lnTo>
                  <a:pt x="1124632" y="1455581"/>
                </a:lnTo>
                <a:lnTo>
                  <a:pt x="1125312" y="1456950"/>
                </a:lnTo>
                <a:lnTo>
                  <a:pt x="1125538" y="1458319"/>
                </a:lnTo>
                <a:lnTo>
                  <a:pt x="1125538" y="1459917"/>
                </a:lnTo>
                <a:lnTo>
                  <a:pt x="1125538" y="1500771"/>
                </a:lnTo>
                <a:lnTo>
                  <a:pt x="1125538" y="1502369"/>
                </a:lnTo>
                <a:lnTo>
                  <a:pt x="1125312" y="1503967"/>
                </a:lnTo>
                <a:lnTo>
                  <a:pt x="1124632" y="1505336"/>
                </a:lnTo>
                <a:lnTo>
                  <a:pt x="1123952" y="1506706"/>
                </a:lnTo>
                <a:lnTo>
                  <a:pt x="1123272" y="1508075"/>
                </a:lnTo>
                <a:lnTo>
                  <a:pt x="1122138" y="1509444"/>
                </a:lnTo>
                <a:lnTo>
                  <a:pt x="1120779" y="1510586"/>
                </a:lnTo>
                <a:lnTo>
                  <a:pt x="1119419" y="1511499"/>
                </a:lnTo>
                <a:lnTo>
                  <a:pt x="1118059" y="1512640"/>
                </a:lnTo>
                <a:lnTo>
                  <a:pt x="1116472" y="1513324"/>
                </a:lnTo>
                <a:lnTo>
                  <a:pt x="1114659" y="1514237"/>
                </a:lnTo>
                <a:lnTo>
                  <a:pt x="1112619" y="1514922"/>
                </a:lnTo>
                <a:lnTo>
                  <a:pt x="1110806" y="1515379"/>
                </a:lnTo>
                <a:lnTo>
                  <a:pt x="1108766" y="1515835"/>
                </a:lnTo>
                <a:lnTo>
                  <a:pt x="1106726" y="1516063"/>
                </a:lnTo>
                <a:lnTo>
                  <a:pt x="1104460" y="1516063"/>
                </a:lnTo>
                <a:lnTo>
                  <a:pt x="21305" y="1516063"/>
                </a:lnTo>
                <a:lnTo>
                  <a:pt x="19039" y="1516063"/>
                </a:lnTo>
                <a:lnTo>
                  <a:pt x="16772" y="1515835"/>
                </a:lnTo>
                <a:lnTo>
                  <a:pt x="14959" y="1515379"/>
                </a:lnTo>
                <a:lnTo>
                  <a:pt x="12919" y="1514922"/>
                </a:lnTo>
                <a:lnTo>
                  <a:pt x="11333" y="1514237"/>
                </a:lnTo>
                <a:lnTo>
                  <a:pt x="9292" y="1513324"/>
                </a:lnTo>
                <a:lnTo>
                  <a:pt x="7706" y="1512640"/>
                </a:lnTo>
                <a:lnTo>
                  <a:pt x="6346" y="1511499"/>
                </a:lnTo>
                <a:lnTo>
                  <a:pt x="4986" y="1510586"/>
                </a:lnTo>
                <a:lnTo>
                  <a:pt x="3853" y="1509444"/>
                </a:lnTo>
                <a:lnTo>
                  <a:pt x="2720" y="1508075"/>
                </a:lnTo>
                <a:lnTo>
                  <a:pt x="1586" y="1506706"/>
                </a:lnTo>
                <a:lnTo>
                  <a:pt x="906" y="1505336"/>
                </a:lnTo>
                <a:lnTo>
                  <a:pt x="453" y="1503967"/>
                </a:lnTo>
                <a:lnTo>
                  <a:pt x="226" y="1502369"/>
                </a:lnTo>
                <a:lnTo>
                  <a:pt x="0" y="1500771"/>
                </a:lnTo>
                <a:lnTo>
                  <a:pt x="0" y="1459917"/>
                </a:lnTo>
                <a:lnTo>
                  <a:pt x="226" y="1458319"/>
                </a:lnTo>
                <a:lnTo>
                  <a:pt x="453" y="1456950"/>
                </a:lnTo>
                <a:lnTo>
                  <a:pt x="906" y="1455581"/>
                </a:lnTo>
                <a:lnTo>
                  <a:pt x="1586" y="1453983"/>
                </a:lnTo>
                <a:lnTo>
                  <a:pt x="2720" y="1452614"/>
                </a:lnTo>
                <a:lnTo>
                  <a:pt x="3853" y="1451472"/>
                </a:lnTo>
                <a:lnTo>
                  <a:pt x="4986" y="1450331"/>
                </a:lnTo>
                <a:lnTo>
                  <a:pt x="6346" y="1449190"/>
                </a:lnTo>
                <a:lnTo>
                  <a:pt x="7706" y="1448277"/>
                </a:lnTo>
                <a:lnTo>
                  <a:pt x="9292" y="1447136"/>
                </a:lnTo>
                <a:lnTo>
                  <a:pt x="11333" y="1446451"/>
                </a:lnTo>
                <a:lnTo>
                  <a:pt x="12919" y="1445766"/>
                </a:lnTo>
                <a:lnTo>
                  <a:pt x="14959" y="1445310"/>
                </a:lnTo>
                <a:lnTo>
                  <a:pt x="16772" y="1444853"/>
                </a:lnTo>
                <a:lnTo>
                  <a:pt x="19039" y="1444625"/>
                </a:lnTo>
                <a:close/>
                <a:moveTo>
                  <a:pt x="23693" y="1074737"/>
                </a:moveTo>
                <a:lnTo>
                  <a:pt x="200146" y="1074737"/>
                </a:lnTo>
                <a:lnTo>
                  <a:pt x="202628" y="1074964"/>
                </a:lnTo>
                <a:lnTo>
                  <a:pt x="204884" y="1075191"/>
                </a:lnTo>
                <a:lnTo>
                  <a:pt x="207141" y="1075419"/>
                </a:lnTo>
                <a:lnTo>
                  <a:pt x="209397" y="1076100"/>
                </a:lnTo>
                <a:lnTo>
                  <a:pt x="211428" y="1076781"/>
                </a:lnTo>
                <a:lnTo>
                  <a:pt x="213233" y="1077690"/>
                </a:lnTo>
                <a:lnTo>
                  <a:pt x="215038" y="1078598"/>
                </a:lnTo>
                <a:lnTo>
                  <a:pt x="216843" y="1079734"/>
                </a:lnTo>
                <a:lnTo>
                  <a:pt x="218423" y="1080869"/>
                </a:lnTo>
                <a:lnTo>
                  <a:pt x="219551" y="1082005"/>
                </a:lnTo>
                <a:lnTo>
                  <a:pt x="220905" y="1083367"/>
                </a:lnTo>
                <a:lnTo>
                  <a:pt x="221807" y="1084957"/>
                </a:lnTo>
                <a:lnTo>
                  <a:pt x="222484" y="1086547"/>
                </a:lnTo>
                <a:lnTo>
                  <a:pt x="223161" y="1087910"/>
                </a:lnTo>
                <a:lnTo>
                  <a:pt x="223387" y="1089499"/>
                </a:lnTo>
                <a:lnTo>
                  <a:pt x="223838" y="1091316"/>
                </a:lnTo>
                <a:lnTo>
                  <a:pt x="223838" y="1377473"/>
                </a:lnTo>
                <a:lnTo>
                  <a:pt x="223387" y="1379063"/>
                </a:lnTo>
                <a:lnTo>
                  <a:pt x="223161" y="1380653"/>
                </a:lnTo>
                <a:lnTo>
                  <a:pt x="222484" y="1382470"/>
                </a:lnTo>
                <a:lnTo>
                  <a:pt x="221807" y="1383832"/>
                </a:lnTo>
                <a:lnTo>
                  <a:pt x="220905" y="1385195"/>
                </a:lnTo>
                <a:lnTo>
                  <a:pt x="219551" y="1386558"/>
                </a:lnTo>
                <a:lnTo>
                  <a:pt x="218423" y="1387693"/>
                </a:lnTo>
                <a:lnTo>
                  <a:pt x="216843" y="1389056"/>
                </a:lnTo>
                <a:lnTo>
                  <a:pt x="215038" y="1390191"/>
                </a:lnTo>
                <a:lnTo>
                  <a:pt x="213233" y="1391100"/>
                </a:lnTo>
                <a:lnTo>
                  <a:pt x="211428" y="1392008"/>
                </a:lnTo>
                <a:lnTo>
                  <a:pt x="209397" y="1392690"/>
                </a:lnTo>
                <a:lnTo>
                  <a:pt x="207141" y="1393144"/>
                </a:lnTo>
                <a:lnTo>
                  <a:pt x="204884" y="1393598"/>
                </a:lnTo>
                <a:lnTo>
                  <a:pt x="202628" y="1393825"/>
                </a:lnTo>
                <a:lnTo>
                  <a:pt x="200146" y="1393825"/>
                </a:lnTo>
                <a:lnTo>
                  <a:pt x="23693" y="1393825"/>
                </a:lnTo>
                <a:lnTo>
                  <a:pt x="21211" y="1393825"/>
                </a:lnTo>
                <a:lnTo>
                  <a:pt x="18954" y="1393598"/>
                </a:lnTo>
                <a:lnTo>
                  <a:pt x="16472" y="1393144"/>
                </a:lnTo>
                <a:lnTo>
                  <a:pt x="14441" y="1392690"/>
                </a:lnTo>
                <a:lnTo>
                  <a:pt x="12411" y="1392008"/>
                </a:lnTo>
                <a:lnTo>
                  <a:pt x="10605" y="1391100"/>
                </a:lnTo>
                <a:lnTo>
                  <a:pt x="8574" y="1390191"/>
                </a:lnTo>
                <a:lnTo>
                  <a:pt x="6995" y="1389056"/>
                </a:lnTo>
                <a:lnTo>
                  <a:pt x="5415" y="1387693"/>
                </a:lnTo>
                <a:lnTo>
                  <a:pt x="4287" y="1386558"/>
                </a:lnTo>
                <a:lnTo>
                  <a:pt x="3159" y="1385195"/>
                </a:lnTo>
                <a:lnTo>
                  <a:pt x="1805" y="1383832"/>
                </a:lnTo>
                <a:lnTo>
                  <a:pt x="1128" y="1382470"/>
                </a:lnTo>
                <a:lnTo>
                  <a:pt x="451" y="1380653"/>
                </a:lnTo>
                <a:lnTo>
                  <a:pt x="225" y="1379063"/>
                </a:lnTo>
                <a:lnTo>
                  <a:pt x="0" y="1377473"/>
                </a:lnTo>
                <a:lnTo>
                  <a:pt x="0" y="1091316"/>
                </a:lnTo>
                <a:lnTo>
                  <a:pt x="225" y="1089499"/>
                </a:lnTo>
                <a:lnTo>
                  <a:pt x="451" y="1087910"/>
                </a:lnTo>
                <a:lnTo>
                  <a:pt x="1128" y="1086547"/>
                </a:lnTo>
                <a:lnTo>
                  <a:pt x="1805" y="1084957"/>
                </a:lnTo>
                <a:lnTo>
                  <a:pt x="3159" y="1083367"/>
                </a:lnTo>
                <a:lnTo>
                  <a:pt x="4287" y="1082005"/>
                </a:lnTo>
                <a:lnTo>
                  <a:pt x="5415" y="1080869"/>
                </a:lnTo>
                <a:lnTo>
                  <a:pt x="6995" y="1079734"/>
                </a:lnTo>
                <a:lnTo>
                  <a:pt x="8574" y="1078598"/>
                </a:lnTo>
                <a:lnTo>
                  <a:pt x="10605" y="1077690"/>
                </a:lnTo>
                <a:lnTo>
                  <a:pt x="12411" y="1076781"/>
                </a:lnTo>
                <a:lnTo>
                  <a:pt x="14441" y="1076100"/>
                </a:lnTo>
                <a:lnTo>
                  <a:pt x="16472" y="1075419"/>
                </a:lnTo>
                <a:lnTo>
                  <a:pt x="18954" y="1075191"/>
                </a:lnTo>
                <a:lnTo>
                  <a:pt x="21211" y="1074964"/>
                </a:lnTo>
                <a:lnTo>
                  <a:pt x="23693" y="1074737"/>
                </a:lnTo>
                <a:close/>
                <a:moveTo>
                  <a:pt x="307154" y="904875"/>
                </a:moveTo>
                <a:lnTo>
                  <a:pt x="309431" y="904875"/>
                </a:lnTo>
                <a:lnTo>
                  <a:pt x="487494" y="904875"/>
                </a:lnTo>
                <a:lnTo>
                  <a:pt x="489771" y="904875"/>
                </a:lnTo>
                <a:lnTo>
                  <a:pt x="492276" y="905328"/>
                </a:lnTo>
                <a:lnTo>
                  <a:pt x="494553" y="906007"/>
                </a:lnTo>
                <a:lnTo>
                  <a:pt x="496602" y="906685"/>
                </a:lnTo>
                <a:lnTo>
                  <a:pt x="498652" y="908043"/>
                </a:lnTo>
                <a:lnTo>
                  <a:pt x="500929" y="909174"/>
                </a:lnTo>
                <a:lnTo>
                  <a:pt x="502523" y="910758"/>
                </a:lnTo>
                <a:lnTo>
                  <a:pt x="504344" y="912342"/>
                </a:lnTo>
                <a:lnTo>
                  <a:pt x="505710" y="913926"/>
                </a:lnTo>
                <a:lnTo>
                  <a:pt x="507304" y="916188"/>
                </a:lnTo>
                <a:lnTo>
                  <a:pt x="508443" y="918225"/>
                </a:lnTo>
                <a:lnTo>
                  <a:pt x="509354" y="920261"/>
                </a:lnTo>
                <a:lnTo>
                  <a:pt x="510264" y="922750"/>
                </a:lnTo>
                <a:lnTo>
                  <a:pt x="510720" y="925012"/>
                </a:lnTo>
                <a:lnTo>
                  <a:pt x="511175" y="927501"/>
                </a:lnTo>
                <a:lnTo>
                  <a:pt x="511175" y="930216"/>
                </a:lnTo>
                <a:lnTo>
                  <a:pt x="511175" y="1368484"/>
                </a:lnTo>
                <a:lnTo>
                  <a:pt x="511175" y="1370973"/>
                </a:lnTo>
                <a:lnTo>
                  <a:pt x="510720" y="1373688"/>
                </a:lnTo>
                <a:lnTo>
                  <a:pt x="510264" y="1376177"/>
                </a:lnTo>
                <a:lnTo>
                  <a:pt x="509354" y="1378439"/>
                </a:lnTo>
                <a:lnTo>
                  <a:pt x="508443" y="1380702"/>
                </a:lnTo>
                <a:lnTo>
                  <a:pt x="507304" y="1382738"/>
                </a:lnTo>
                <a:lnTo>
                  <a:pt x="505710" y="1384549"/>
                </a:lnTo>
                <a:lnTo>
                  <a:pt x="504344" y="1386359"/>
                </a:lnTo>
                <a:lnTo>
                  <a:pt x="502523" y="1388169"/>
                </a:lnTo>
                <a:lnTo>
                  <a:pt x="500929" y="1389526"/>
                </a:lnTo>
                <a:lnTo>
                  <a:pt x="498652" y="1390884"/>
                </a:lnTo>
                <a:lnTo>
                  <a:pt x="496602" y="1391789"/>
                </a:lnTo>
                <a:lnTo>
                  <a:pt x="494553" y="1392694"/>
                </a:lnTo>
                <a:lnTo>
                  <a:pt x="492276" y="1393373"/>
                </a:lnTo>
                <a:lnTo>
                  <a:pt x="489771" y="1393599"/>
                </a:lnTo>
                <a:lnTo>
                  <a:pt x="487494" y="1393825"/>
                </a:lnTo>
                <a:lnTo>
                  <a:pt x="309431" y="1393825"/>
                </a:lnTo>
                <a:lnTo>
                  <a:pt x="307154" y="1393599"/>
                </a:lnTo>
                <a:lnTo>
                  <a:pt x="304422" y="1393373"/>
                </a:lnTo>
                <a:lnTo>
                  <a:pt x="302372" y="1392694"/>
                </a:lnTo>
                <a:lnTo>
                  <a:pt x="300323" y="1391789"/>
                </a:lnTo>
                <a:lnTo>
                  <a:pt x="298274" y="1390884"/>
                </a:lnTo>
                <a:lnTo>
                  <a:pt x="295997" y="1389526"/>
                </a:lnTo>
                <a:lnTo>
                  <a:pt x="294403" y="1388169"/>
                </a:lnTo>
                <a:lnTo>
                  <a:pt x="292581" y="1386359"/>
                </a:lnTo>
                <a:lnTo>
                  <a:pt x="291215" y="1384549"/>
                </a:lnTo>
                <a:lnTo>
                  <a:pt x="289621" y="1382738"/>
                </a:lnTo>
                <a:lnTo>
                  <a:pt x="288483" y="1380702"/>
                </a:lnTo>
                <a:lnTo>
                  <a:pt x="287572" y="1378439"/>
                </a:lnTo>
                <a:lnTo>
                  <a:pt x="286661" y="1376177"/>
                </a:lnTo>
                <a:lnTo>
                  <a:pt x="286206" y="1373688"/>
                </a:lnTo>
                <a:lnTo>
                  <a:pt x="285750" y="1370973"/>
                </a:lnTo>
                <a:lnTo>
                  <a:pt x="285750" y="1368484"/>
                </a:lnTo>
                <a:lnTo>
                  <a:pt x="285750" y="930216"/>
                </a:lnTo>
                <a:lnTo>
                  <a:pt x="285750" y="927501"/>
                </a:lnTo>
                <a:lnTo>
                  <a:pt x="286206" y="925012"/>
                </a:lnTo>
                <a:lnTo>
                  <a:pt x="286661" y="922750"/>
                </a:lnTo>
                <a:lnTo>
                  <a:pt x="287572" y="920261"/>
                </a:lnTo>
                <a:lnTo>
                  <a:pt x="288483" y="918225"/>
                </a:lnTo>
                <a:lnTo>
                  <a:pt x="289621" y="916188"/>
                </a:lnTo>
                <a:lnTo>
                  <a:pt x="291215" y="913926"/>
                </a:lnTo>
                <a:lnTo>
                  <a:pt x="292581" y="912342"/>
                </a:lnTo>
                <a:lnTo>
                  <a:pt x="294403" y="910758"/>
                </a:lnTo>
                <a:lnTo>
                  <a:pt x="295997" y="909174"/>
                </a:lnTo>
                <a:lnTo>
                  <a:pt x="298274" y="908043"/>
                </a:lnTo>
                <a:lnTo>
                  <a:pt x="300323" y="906685"/>
                </a:lnTo>
                <a:lnTo>
                  <a:pt x="302372" y="906007"/>
                </a:lnTo>
                <a:lnTo>
                  <a:pt x="304422" y="905328"/>
                </a:lnTo>
                <a:lnTo>
                  <a:pt x="307154" y="904875"/>
                </a:lnTo>
                <a:close/>
                <a:moveTo>
                  <a:pt x="614065" y="754062"/>
                </a:moveTo>
                <a:lnTo>
                  <a:pt x="790874" y="754062"/>
                </a:lnTo>
                <a:lnTo>
                  <a:pt x="795848" y="754289"/>
                </a:lnTo>
                <a:lnTo>
                  <a:pt x="797883" y="754516"/>
                </a:lnTo>
                <a:lnTo>
                  <a:pt x="800144" y="754969"/>
                </a:lnTo>
                <a:lnTo>
                  <a:pt x="802179" y="755650"/>
                </a:lnTo>
                <a:lnTo>
                  <a:pt x="804214" y="756330"/>
                </a:lnTo>
                <a:lnTo>
                  <a:pt x="806023" y="757237"/>
                </a:lnTo>
                <a:lnTo>
                  <a:pt x="807605" y="758598"/>
                </a:lnTo>
                <a:lnTo>
                  <a:pt x="808962" y="759959"/>
                </a:lnTo>
                <a:lnTo>
                  <a:pt x="810545" y="761546"/>
                </a:lnTo>
                <a:lnTo>
                  <a:pt x="811675" y="763360"/>
                </a:lnTo>
                <a:lnTo>
                  <a:pt x="812579" y="765855"/>
                </a:lnTo>
                <a:lnTo>
                  <a:pt x="813484" y="768123"/>
                </a:lnTo>
                <a:lnTo>
                  <a:pt x="813936" y="770618"/>
                </a:lnTo>
                <a:lnTo>
                  <a:pt x="814388" y="773793"/>
                </a:lnTo>
                <a:lnTo>
                  <a:pt x="814388" y="776968"/>
                </a:lnTo>
                <a:lnTo>
                  <a:pt x="814388" y="1370920"/>
                </a:lnTo>
                <a:lnTo>
                  <a:pt x="814388" y="1374322"/>
                </a:lnTo>
                <a:lnTo>
                  <a:pt x="813936" y="1377043"/>
                </a:lnTo>
                <a:lnTo>
                  <a:pt x="813484" y="1379764"/>
                </a:lnTo>
                <a:lnTo>
                  <a:pt x="812579" y="1382259"/>
                </a:lnTo>
                <a:lnTo>
                  <a:pt x="811675" y="1384300"/>
                </a:lnTo>
                <a:lnTo>
                  <a:pt x="810545" y="1386114"/>
                </a:lnTo>
                <a:lnTo>
                  <a:pt x="808962" y="1387929"/>
                </a:lnTo>
                <a:lnTo>
                  <a:pt x="807605" y="1389290"/>
                </a:lnTo>
                <a:lnTo>
                  <a:pt x="806023" y="1390423"/>
                </a:lnTo>
                <a:lnTo>
                  <a:pt x="804214" y="1391331"/>
                </a:lnTo>
                <a:lnTo>
                  <a:pt x="802179" y="1392238"/>
                </a:lnTo>
                <a:lnTo>
                  <a:pt x="800144" y="1392691"/>
                </a:lnTo>
                <a:lnTo>
                  <a:pt x="797883" y="1393145"/>
                </a:lnTo>
                <a:lnTo>
                  <a:pt x="795848" y="1393598"/>
                </a:lnTo>
                <a:lnTo>
                  <a:pt x="790874" y="1393825"/>
                </a:lnTo>
                <a:lnTo>
                  <a:pt x="614065" y="1393825"/>
                </a:lnTo>
                <a:lnTo>
                  <a:pt x="609316" y="1393598"/>
                </a:lnTo>
                <a:lnTo>
                  <a:pt x="607055" y="1393145"/>
                </a:lnTo>
                <a:lnTo>
                  <a:pt x="605021" y="1392691"/>
                </a:lnTo>
                <a:lnTo>
                  <a:pt x="602760" y="1392238"/>
                </a:lnTo>
                <a:lnTo>
                  <a:pt x="600951" y="1391331"/>
                </a:lnTo>
                <a:lnTo>
                  <a:pt x="599142" y="1390423"/>
                </a:lnTo>
                <a:lnTo>
                  <a:pt x="597559" y="1389290"/>
                </a:lnTo>
                <a:lnTo>
                  <a:pt x="595977" y="1387929"/>
                </a:lnTo>
                <a:lnTo>
                  <a:pt x="594394" y="1386114"/>
                </a:lnTo>
                <a:lnTo>
                  <a:pt x="593263" y="1384300"/>
                </a:lnTo>
                <a:lnTo>
                  <a:pt x="592359" y="1382259"/>
                </a:lnTo>
                <a:lnTo>
                  <a:pt x="591681" y="1379764"/>
                </a:lnTo>
                <a:lnTo>
                  <a:pt x="591002" y="1377043"/>
                </a:lnTo>
                <a:lnTo>
                  <a:pt x="590776" y="1374322"/>
                </a:lnTo>
                <a:lnTo>
                  <a:pt x="590550" y="1370920"/>
                </a:lnTo>
                <a:lnTo>
                  <a:pt x="590550" y="776968"/>
                </a:lnTo>
                <a:lnTo>
                  <a:pt x="590776" y="773793"/>
                </a:lnTo>
                <a:lnTo>
                  <a:pt x="591002" y="770618"/>
                </a:lnTo>
                <a:lnTo>
                  <a:pt x="591681" y="768123"/>
                </a:lnTo>
                <a:lnTo>
                  <a:pt x="592359" y="765855"/>
                </a:lnTo>
                <a:lnTo>
                  <a:pt x="593263" y="763360"/>
                </a:lnTo>
                <a:lnTo>
                  <a:pt x="594394" y="761546"/>
                </a:lnTo>
                <a:lnTo>
                  <a:pt x="595977" y="759959"/>
                </a:lnTo>
                <a:lnTo>
                  <a:pt x="597559" y="758598"/>
                </a:lnTo>
                <a:lnTo>
                  <a:pt x="599142" y="757237"/>
                </a:lnTo>
                <a:lnTo>
                  <a:pt x="600951" y="756330"/>
                </a:lnTo>
                <a:lnTo>
                  <a:pt x="602760" y="755650"/>
                </a:lnTo>
                <a:lnTo>
                  <a:pt x="605021" y="754969"/>
                </a:lnTo>
                <a:lnTo>
                  <a:pt x="607055" y="754516"/>
                </a:lnTo>
                <a:lnTo>
                  <a:pt x="609316" y="754289"/>
                </a:lnTo>
                <a:lnTo>
                  <a:pt x="614065" y="754062"/>
                </a:lnTo>
                <a:close/>
                <a:moveTo>
                  <a:pt x="925215" y="371475"/>
                </a:moveTo>
                <a:lnTo>
                  <a:pt x="1102024" y="371475"/>
                </a:lnTo>
                <a:lnTo>
                  <a:pt x="1106998" y="371702"/>
                </a:lnTo>
                <a:lnTo>
                  <a:pt x="1109033" y="371702"/>
                </a:lnTo>
                <a:lnTo>
                  <a:pt x="1111294" y="371929"/>
                </a:lnTo>
                <a:lnTo>
                  <a:pt x="1113329" y="372383"/>
                </a:lnTo>
                <a:lnTo>
                  <a:pt x="1115364" y="373290"/>
                </a:lnTo>
                <a:lnTo>
                  <a:pt x="1117173" y="374198"/>
                </a:lnTo>
                <a:lnTo>
                  <a:pt x="1118755" y="375332"/>
                </a:lnTo>
                <a:lnTo>
                  <a:pt x="1120112" y="376694"/>
                </a:lnTo>
                <a:lnTo>
                  <a:pt x="1121695" y="378509"/>
                </a:lnTo>
                <a:lnTo>
                  <a:pt x="1122825" y="381004"/>
                </a:lnTo>
                <a:lnTo>
                  <a:pt x="1123729" y="383727"/>
                </a:lnTo>
                <a:lnTo>
                  <a:pt x="1124634" y="387130"/>
                </a:lnTo>
                <a:lnTo>
                  <a:pt x="1125086" y="390987"/>
                </a:lnTo>
                <a:lnTo>
                  <a:pt x="1125538" y="395525"/>
                </a:lnTo>
                <a:lnTo>
                  <a:pt x="1125538" y="400517"/>
                </a:lnTo>
                <a:lnTo>
                  <a:pt x="1125538" y="1361609"/>
                </a:lnTo>
                <a:lnTo>
                  <a:pt x="1125538" y="1366827"/>
                </a:lnTo>
                <a:lnTo>
                  <a:pt x="1125086" y="1371138"/>
                </a:lnTo>
                <a:lnTo>
                  <a:pt x="1124634" y="1375222"/>
                </a:lnTo>
                <a:lnTo>
                  <a:pt x="1123729" y="1378398"/>
                </a:lnTo>
                <a:lnTo>
                  <a:pt x="1122825" y="1381348"/>
                </a:lnTo>
                <a:lnTo>
                  <a:pt x="1121695" y="1383617"/>
                </a:lnTo>
                <a:lnTo>
                  <a:pt x="1120112" y="1385432"/>
                </a:lnTo>
                <a:lnTo>
                  <a:pt x="1118755" y="1387020"/>
                </a:lnTo>
                <a:lnTo>
                  <a:pt x="1117173" y="1388381"/>
                </a:lnTo>
                <a:lnTo>
                  <a:pt x="1115364" y="1389289"/>
                </a:lnTo>
                <a:lnTo>
                  <a:pt x="1113329" y="1389743"/>
                </a:lnTo>
                <a:lnTo>
                  <a:pt x="1111294" y="1390196"/>
                </a:lnTo>
                <a:lnTo>
                  <a:pt x="1109033" y="1390423"/>
                </a:lnTo>
                <a:lnTo>
                  <a:pt x="1106998" y="1390650"/>
                </a:lnTo>
                <a:lnTo>
                  <a:pt x="1102024" y="1390650"/>
                </a:lnTo>
                <a:lnTo>
                  <a:pt x="925215" y="1390650"/>
                </a:lnTo>
                <a:lnTo>
                  <a:pt x="920466" y="1390650"/>
                </a:lnTo>
                <a:lnTo>
                  <a:pt x="918205" y="1390423"/>
                </a:lnTo>
                <a:lnTo>
                  <a:pt x="916171" y="1390196"/>
                </a:lnTo>
                <a:lnTo>
                  <a:pt x="913910" y="1389743"/>
                </a:lnTo>
                <a:lnTo>
                  <a:pt x="912101" y="1389289"/>
                </a:lnTo>
                <a:lnTo>
                  <a:pt x="910292" y="1388381"/>
                </a:lnTo>
                <a:lnTo>
                  <a:pt x="908709" y="1387020"/>
                </a:lnTo>
                <a:lnTo>
                  <a:pt x="907127" y="1385432"/>
                </a:lnTo>
                <a:lnTo>
                  <a:pt x="905544" y="1383617"/>
                </a:lnTo>
                <a:lnTo>
                  <a:pt x="904413" y="1381348"/>
                </a:lnTo>
                <a:lnTo>
                  <a:pt x="903509" y="1378398"/>
                </a:lnTo>
                <a:lnTo>
                  <a:pt x="902831" y="1375222"/>
                </a:lnTo>
                <a:lnTo>
                  <a:pt x="902152" y="1371138"/>
                </a:lnTo>
                <a:lnTo>
                  <a:pt x="901926" y="1366827"/>
                </a:lnTo>
                <a:lnTo>
                  <a:pt x="901700" y="1361609"/>
                </a:lnTo>
                <a:lnTo>
                  <a:pt x="901700" y="400517"/>
                </a:lnTo>
                <a:lnTo>
                  <a:pt x="901926" y="395525"/>
                </a:lnTo>
                <a:lnTo>
                  <a:pt x="902152" y="390987"/>
                </a:lnTo>
                <a:lnTo>
                  <a:pt x="902831" y="387130"/>
                </a:lnTo>
                <a:lnTo>
                  <a:pt x="903509" y="383727"/>
                </a:lnTo>
                <a:lnTo>
                  <a:pt x="904413" y="381004"/>
                </a:lnTo>
                <a:lnTo>
                  <a:pt x="905544" y="378509"/>
                </a:lnTo>
                <a:lnTo>
                  <a:pt x="907127" y="376694"/>
                </a:lnTo>
                <a:lnTo>
                  <a:pt x="908709" y="375332"/>
                </a:lnTo>
                <a:lnTo>
                  <a:pt x="910292" y="374198"/>
                </a:lnTo>
                <a:lnTo>
                  <a:pt x="912101" y="373290"/>
                </a:lnTo>
                <a:lnTo>
                  <a:pt x="913910" y="372383"/>
                </a:lnTo>
                <a:lnTo>
                  <a:pt x="916171" y="371929"/>
                </a:lnTo>
                <a:lnTo>
                  <a:pt x="918205" y="371702"/>
                </a:lnTo>
                <a:lnTo>
                  <a:pt x="920466" y="371702"/>
                </a:lnTo>
                <a:lnTo>
                  <a:pt x="925215" y="371475"/>
                </a:lnTo>
                <a:close/>
                <a:moveTo>
                  <a:pt x="866187" y="0"/>
                </a:moveTo>
                <a:lnTo>
                  <a:pt x="1014412" y="183647"/>
                </a:lnTo>
                <a:lnTo>
                  <a:pt x="885708" y="183647"/>
                </a:lnTo>
                <a:lnTo>
                  <a:pt x="882530" y="200651"/>
                </a:lnTo>
                <a:lnTo>
                  <a:pt x="879126" y="217202"/>
                </a:lnTo>
                <a:lnTo>
                  <a:pt x="875494" y="233980"/>
                </a:lnTo>
                <a:lnTo>
                  <a:pt x="871862" y="250077"/>
                </a:lnTo>
                <a:lnTo>
                  <a:pt x="867776" y="265948"/>
                </a:lnTo>
                <a:lnTo>
                  <a:pt x="863690" y="281365"/>
                </a:lnTo>
                <a:lnTo>
                  <a:pt x="859150" y="296782"/>
                </a:lnTo>
                <a:lnTo>
                  <a:pt x="854384" y="311746"/>
                </a:lnTo>
                <a:lnTo>
                  <a:pt x="849844" y="326483"/>
                </a:lnTo>
                <a:lnTo>
                  <a:pt x="844623" y="340994"/>
                </a:lnTo>
                <a:lnTo>
                  <a:pt x="839402" y="355051"/>
                </a:lnTo>
                <a:lnTo>
                  <a:pt x="834181" y="369107"/>
                </a:lnTo>
                <a:lnTo>
                  <a:pt x="828734" y="382711"/>
                </a:lnTo>
                <a:lnTo>
                  <a:pt x="822832" y="396088"/>
                </a:lnTo>
                <a:lnTo>
                  <a:pt x="816930" y="409238"/>
                </a:lnTo>
                <a:lnTo>
                  <a:pt x="811028" y="422161"/>
                </a:lnTo>
                <a:lnTo>
                  <a:pt x="804900" y="434857"/>
                </a:lnTo>
                <a:lnTo>
                  <a:pt x="798317" y="446874"/>
                </a:lnTo>
                <a:lnTo>
                  <a:pt x="791734" y="459117"/>
                </a:lnTo>
                <a:lnTo>
                  <a:pt x="785151" y="471133"/>
                </a:lnTo>
                <a:lnTo>
                  <a:pt x="778342" y="482470"/>
                </a:lnTo>
                <a:lnTo>
                  <a:pt x="771305" y="494033"/>
                </a:lnTo>
                <a:lnTo>
                  <a:pt x="764041" y="505142"/>
                </a:lnTo>
                <a:lnTo>
                  <a:pt x="756777" y="516025"/>
                </a:lnTo>
                <a:lnTo>
                  <a:pt x="749514" y="526681"/>
                </a:lnTo>
                <a:lnTo>
                  <a:pt x="742023" y="537110"/>
                </a:lnTo>
                <a:lnTo>
                  <a:pt x="734305" y="547313"/>
                </a:lnTo>
                <a:lnTo>
                  <a:pt x="726588" y="557062"/>
                </a:lnTo>
                <a:lnTo>
                  <a:pt x="718643" y="567038"/>
                </a:lnTo>
                <a:lnTo>
                  <a:pt x="710698" y="576334"/>
                </a:lnTo>
                <a:lnTo>
                  <a:pt x="702754" y="585629"/>
                </a:lnTo>
                <a:lnTo>
                  <a:pt x="694582" y="594698"/>
                </a:lnTo>
                <a:lnTo>
                  <a:pt x="686183" y="603767"/>
                </a:lnTo>
                <a:lnTo>
                  <a:pt x="677785" y="612156"/>
                </a:lnTo>
                <a:lnTo>
                  <a:pt x="669159" y="620545"/>
                </a:lnTo>
                <a:lnTo>
                  <a:pt x="660533" y="628934"/>
                </a:lnTo>
                <a:lnTo>
                  <a:pt x="651908" y="636869"/>
                </a:lnTo>
                <a:lnTo>
                  <a:pt x="643282" y="644578"/>
                </a:lnTo>
                <a:lnTo>
                  <a:pt x="634429" y="652286"/>
                </a:lnTo>
                <a:lnTo>
                  <a:pt x="625577" y="659541"/>
                </a:lnTo>
                <a:lnTo>
                  <a:pt x="616497" y="666797"/>
                </a:lnTo>
                <a:lnTo>
                  <a:pt x="607417" y="673825"/>
                </a:lnTo>
                <a:lnTo>
                  <a:pt x="598338" y="680627"/>
                </a:lnTo>
                <a:lnTo>
                  <a:pt x="589258" y="687429"/>
                </a:lnTo>
                <a:lnTo>
                  <a:pt x="579952" y="693777"/>
                </a:lnTo>
                <a:lnTo>
                  <a:pt x="570645" y="700125"/>
                </a:lnTo>
                <a:lnTo>
                  <a:pt x="561565" y="706020"/>
                </a:lnTo>
                <a:lnTo>
                  <a:pt x="552259" y="711915"/>
                </a:lnTo>
                <a:lnTo>
                  <a:pt x="542725" y="717810"/>
                </a:lnTo>
                <a:lnTo>
                  <a:pt x="533191" y="723478"/>
                </a:lnTo>
                <a:lnTo>
                  <a:pt x="523885" y="728919"/>
                </a:lnTo>
                <a:lnTo>
                  <a:pt x="514351" y="733907"/>
                </a:lnTo>
                <a:lnTo>
                  <a:pt x="504818" y="739122"/>
                </a:lnTo>
                <a:lnTo>
                  <a:pt x="495284" y="743883"/>
                </a:lnTo>
                <a:lnTo>
                  <a:pt x="485750" y="748644"/>
                </a:lnTo>
                <a:lnTo>
                  <a:pt x="476217" y="753179"/>
                </a:lnTo>
                <a:lnTo>
                  <a:pt x="466683" y="757486"/>
                </a:lnTo>
                <a:lnTo>
                  <a:pt x="457149" y="761794"/>
                </a:lnTo>
                <a:lnTo>
                  <a:pt x="437855" y="769956"/>
                </a:lnTo>
                <a:lnTo>
                  <a:pt x="419015" y="777438"/>
                </a:lnTo>
                <a:lnTo>
                  <a:pt x="399948" y="784467"/>
                </a:lnTo>
                <a:lnTo>
                  <a:pt x="381107" y="790815"/>
                </a:lnTo>
                <a:lnTo>
                  <a:pt x="362040" y="796936"/>
                </a:lnTo>
                <a:lnTo>
                  <a:pt x="343654" y="802151"/>
                </a:lnTo>
                <a:lnTo>
                  <a:pt x="325041" y="807139"/>
                </a:lnTo>
                <a:lnTo>
                  <a:pt x="306881" y="811673"/>
                </a:lnTo>
                <a:lnTo>
                  <a:pt x="288722" y="815528"/>
                </a:lnTo>
                <a:lnTo>
                  <a:pt x="271244" y="819382"/>
                </a:lnTo>
                <a:lnTo>
                  <a:pt x="253539" y="822556"/>
                </a:lnTo>
                <a:lnTo>
                  <a:pt x="236514" y="825504"/>
                </a:lnTo>
                <a:lnTo>
                  <a:pt x="219944" y="827998"/>
                </a:lnTo>
                <a:lnTo>
                  <a:pt x="203828" y="830038"/>
                </a:lnTo>
                <a:lnTo>
                  <a:pt x="187938" y="831852"/>
                </a:lnTo>
                <a:lnTo>
                  <a:pt x="172503" y="833666"/>
                </a:lnTo>
                <a:lnTo>
                  <a:pt x="157748" y="835026"/>
                </a:lnTo>
                <a:lnTo>
                  <a:pt x="143448" y="835933"/>
                </a:lnTo>
                <a:lnTo>
                  <a:pt x="129602" y="836840"/>
                </a:lnTo>
                <a:lnTo>
                  <a:pt x="116436" y="837293"/>
                </a:lnTo>
                <a:lnTo>
                  <a:pt x="103725" y="837747"/>
                </a:lnTo>
                <a:lnTo>
                  <a:pt x="91921" y="837973"/>
                </a:lnTo>
                <a:lnTo>
                  <a:pt x="80571" y="838200"/>
                </a:lnTo>
                <a:lnTo>
                  <a:pt x="60369" y="837973"/>
                </a:lnTo>
                <a:lnTo>
                  <a:pt x="43345" y="837520"/>
                </a:lnTo>
                <a:lnTo>
                  <a:pt x="29499" y="836840"/>
                </a:lnTo>
                <a:lnTo>
                  <a:pt x="19511" y="836386"/>
                </a:lnTo>
                <a:lnTo>
                  <a:pt x="11112" y="835480"/>
                </a:lnTo>
                <a:lnTo>
                  <a:pt x="26094" y="834119"/>
                </a:lnTo>
                <a:lnTo>
                  <a:pt x="40848" y="832079"/>
                </a:lnTo>
                <a:lnTo>
                  <a:pt x="55375" y="830265"/>
                </a:lnTo>
                <a:lnTo>
                  <a:pt x="69676" y="828224"/>
                </a:lnTo>
                <a:lnTo>
                  <a:pt x="83976" y="826184"/>
                </a:lnTo>
                <a:lnTo>
                  <a:pt x="97823" y="823690"/>
                </a:lnTo>
                <a:lnTo>
                  <a:pt x="111669" y="821423"/>
                </a:lnTo>
                <a:lnTo>
                  <a:pt x="125516" y="818929"/>
                </a:lnTo>
                <a:lnTo>
                  <a:pt x="138908" y="815981"/>
                </a:lnTo>
                <a:lnTo>
                  <a:pt x="152301" y="813261"/>
                </a:lnTo>
                <a:lnTo>
                  <a:pt x="165693" y="810540"/>
                </a:lnTo>
                <a:lnTo>
                  <a:pt x="178405" y="807366"/>
                </a:lnTo>
                <a:lnTo>
                  <a:pt x="191343" y="804418"/>
                </a:lnTo>
                <a:lnTo>
                  <a:pt x="204055" y="801017"/>
                </a:lnTo>
                <a:lnTo>
                  <a:pt x="216312" y="797617"/>
                </a:lnTo>
                <a:lnTo>
                  <a:pt x="228797" y="793989"/>
                </a:lnTo>
                <a:lnTo>
                  <a:pt x="241054" y="790588"/>
                </a:lnTo>
                <a:lnTo>
                  <a:pt x="252858" y="786734"/>
                </a:lnTo>
                <a:lnTo>
                  <a:pt x="264888" y="783106"/>
                </a:lnTo>
                <a:lnTo>
                  <a:pt x="276692" y="779025"/>
                </a:lnTo>
                <a:lnTo>
                  <a:pt x="288041" y="775171"/>
                </a:lnTo>
                <a:lnTo>
                  <a:pt x="299618" y="770863"/>
                </a:lnTo>
                <a:lnTo>
                  <a:pt x="310513" y="766782"/>
                </a:lnTo>
                <a:lnTo>
                  <a:pt x="321863" y="762474"/>
                </a:lnTo>
                <a:lnTo>
                  <a:pt x="332531" y="757940"/>
                </a:lnTo>
                <a:lnTo>
                  <a:pt x="343427" y="753632"/>
                </a:lnTo>
                <a:lnTo>
                  <a:pt x="353869" y="748871"/>
                </a:lnTo>
                <a:lnTo>
                  <a:pt x="364310" y="744336"/>
                </a:lnTo>
                <a:lnTo>
                  <a:pt x="384739" y="734587"/>
                </a:lnTo>
                <a:lnTo>
                  <a:pt x="404715" y="724838"/>
                </a:lnTo>
                <a:lnTo>
                  <a:pt x="423782" y="714635"/>
                </a:lnTo>
                <a:lnTo>
                  <a:pt x="442622" y="703979"/>
                </a:lnTo>
                <a:lnTo>
                  <a:pt x="460554" y="693323"/>
                </a:lnTo>
                <a:lnTo>
                  <a:pt x="478260" y="682214"/>
                </a:lnTo>
                <a:lnTo>
                  <a:pt x="495057" y="671104"/>
                </a:lnTo>
                <a:lnTo>
                  <a:pt x="511400" y="659541"/>
                </a:lnTo>
                <a:lnTo>
                  <a:pt x="527290" y="647752"/>
                </a:lnTo>
                <a:lnTo>
                  <a:pt x="542725" y="635962"/>
                </a:lnTo>
                <a:lnTo>
                  <a:pt x="557479" y="623719"/>
                </a:lnTo>
                <a:lnTo>
                  <a:pt x="571780" y="611476"/>
                </a:lnTo>
                <a:lnTo>
                  <a:pt x="585853" y="599006"/>
                </a:lnTo>
                <a:lnTo>
                  <a:pt x="599246" y="586536"/>
                </a:lnTo>
                <a:lnTo>
                  <a:pt x="612184" y="574066"/>
                </a:lnTo>
                <a:lnTo>
                  <a:pt x="624215" y="561143"/>
                </a:lnTo>
                <a:lnTo>
                  <a:pt x="636245" y="548446"/>
                </a:lnTo>
                <a:lnTo>
                  <a:pt x="647822" y="535296"/>
                </a:lnTo>
                <a:lnTo>
                  <a:pt x="658717" y="522600"/>
                </a:lnTo>
                <a:lnTo>
                  <a:pt x="669613" y="509677"/>
                </a:lnTo>
                <a:lnTo>
                  <a:pt x="679601" y="496527"/>
                </a:lnTo>
                <a:lnTo>
                  <a:pt x="689361" y="483376"/>
                </a:lnTo>
                <a:lnTo>
                  <a:pt x="698441" y="470680"/>
                </a:lnTo>
                <a:lnTo>
                  <a:pt x="707520" y="457757"/>
                </a:lnTo>
                <a:lnTo>
                  <a:pt x="716146" y="444607"/>
                </a:lnTo>
                <a:lnTo>
                  <a:pt x="724091" y="431683"/>
                </a:lnTo>
                <a:lnTo>
                  <a:pt x="732035" y="419214"/>
                </a:lnTo>
                <a:lnTo>
                  <a:pt x="739299" y="406517"/>
                </a:lnTo>
                <a:lnTo>
                  <a:pt x="746336" y="393820"/>
                </a:lnTo>
                <a:lnTo>
                  <a:pt x="753146" y="381577"/>
                </a:lnTo>
                <a:lnTo>
                  <a:pt x="759501" y="369107"/>
                </a:lnTo>
                <a:lnTo>
                  <a:pt x="765176" y="356864"/>
                </a:lnTo>
                <a:lnTo>
                  <a:pt x="770851" y="345075"/>
                </a:lnTo>
                <a:lnTo>
                  <a:pt x="776299" y="333285"/>
                </a:lnTo>
                <a:lnTo>
                  <a:pt x="781520" y="321722"/>
                </a:lnTo>
                <a:lnTo>
                  <a:pt x="786059" y="310386"/>
                </a:lnTo>
                <a:lnTo>
                  <a:pt x="790599" y="299050"/>
                </a:lnTo>
                <a:lnTo>
                  <a:pt x="794685" y="288394"/>
                </a:lnTo>
                <a:lnTo>
                  <a:pt x="798544" y="277737"/>
                </a:lnTo>
                <a:lnTo>
                  <a:pt x="802176" y="267308"/>
                </a:lnTo>
                <a:lnTo>
                  <a:pt x="808531" y="247810"/>
                </a:lnTo>
                <a:lnTo>
                  <a:pt x="814206" y="229445"/>
                </a:lnTo>
                <a:lnTo>
                  <a:pt x="818973" y="212441"/>
                </a:lnTo>
                <a:lnTo>
                  <a:pt x="822605" y="197250"/>
                </a:lnTo>
                <a:lnTo>
                  <a:pt x="825783" y="183647"/>
                </a:lnTo>
                <a:lnTo>
                  <a:pt x="695944" y="183647"/>
                </a:lnTo>
                <a:lnTo>
                  <a:pt x="866187" y="0"/>
                </a:lnTo>
                <a:close/>
              </a:path>
            </a:pathLst>
          </a:custGeom>
          <a:solidFill>
            <a:srgbClr val="00A5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 name="文本框 71"/>
          <p:cNvSpPr txBox="1">
            <a:spLocks noChangeArrowheads="1"/>
          </p:cNvSpPr>
          <p:nvPr/>
        </p:nvSpPr>
        <p:spPr bwMode="auto">
          <a:xfrm>
            <a:off x="7833315" y="5170805"/>
            <a:ext cx="4388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1800" b="1" dirty="0" smtClean="0">
                <a:solidFill>
                  <a:srgbClr val="00A5C4"/>
                </a:solidFill>
                <a:latin typeface="微软雅黑" charset="-122"/>
                <a:ea typeface="微软雅黑" charset="-122"/>
              </a:rPr>
              <a:t>Unified</a:t>
            </a:r>
            <a:r>
              <a:rPr lang="zh-CN" altLang="en-US" sz="1800" b="1" dirty="0" smtClean="0">
                <a:solidFill>
                  <a:srgbClr val="00A5C4"/>
                </a:solidFill>
                <a:latin typeface="微软雅黑" charset="-122"/>
                <a:ea typeface="微软雅黑" charset="-122"/>
              </a:rPr>
              <a:t> </a:t>
            </a:r>
            <a:r>
              <a:rPr lang="en-US" altLang="zh-CN" sz="1800" b="1" dirty="0">
                <a:solidFill>
                  <a:srgbClr val="00A5C4"/>
                </a:solidFill>
                <a:latin typeface="微软雅黑" charset="-122"/>
                <a:ea typeface="微软雅黑" charset="-122"/>
              </a:rPr>
              <a:t>M</a:t>
            </a:r>
            <a:r>
              <a:rPr lang="en-US" altLang="zh-CN" sz="1800" b="1" dirty="0" smtClean="0">
                <a:solidFill>
                  <a:srgbClr val="00A5C4"/>
                </a:solidFill>
                <a:latin typeface="微软雅黑" charset="-122"/>
                <a:ea typeface="微软雅黑" charset="-122"/>
              </a:rPr>
              <a:t>obile </a:t>
            </a:r>
            <a:r>
              <a:rPr lang="en-US" altLang="zh-CN" sz="1800" b="1" dirty="0">
                <a:solidFill>
                  <a:srgbClr val="00A5C4"/>
                </a:solidFill>
                <a:latin typeface="微软雅黑" charset="-122"/>
                <a:ea typeface="微软雅黑" charset="-122"/>
              </a:rPr>
              <a:t>P</a:t>
            </a:r>
            <a:r>
              <a:rPr lang="en-US" altLang="zh-CN" sz="1800" b="1" dirty="0" smtClean="0">
                <a:solidFill>
                  <a:srgbClr val="00A5C4"/>
                </a:solidFill>
                <a:latin typeface="微软雅黑" charset="-122"/>
                <a:ea typeface="微软雅黑" charset="-122"/>
              </a:rPr>
              <a:t>latform on </a:t>
            </a:r>
            <a:r>
              <a:rPr lang="en-US" altLang="zh-CN" sz="1800" b="1" dirty="0" err="1" smtClean="0">
                <a:solidFill>
                  <a:srgbClr val="00A5C4"/>
                </a:solidFill>
                <a:latin typeface="微软雅黑" charset="-122"/>
                <a:ea typeface="微软雅黑" charset="-122"/>
              </a:rPr>
              <a:t>Wechat</a:t>
            </a:r>
            <a:r>
              <a:rPr lang="en-US" altLang="zh-CN" sz="1800" b="1" dirty="0" smtClean="0">
                <a:solidFill>
                  <a:srgbClr val="00A5C4"/>
                </a:solidFill>
                <a:latin typeface="微软雅黑" charset="-122"/>
                <a:ea typeface="微软雅黑" charset="-122"/>
              </a:rPr>
              <a:t> </a:t>
            </a:r>
            <a:endParaRPr lang="zh-CN" altLang="en-US" sz="1800" b="1" dirty="0">
              <a:solidFill>
                <a:srgbClr val="00A5C4"/>
              </a:solidFill>
              <a:latin typeface="微软雅黑" charset="-122"/>
              <a:ea typeface="微软雅黑" charset="-122"/>
            </a:endParaRPr>
          </a:p>
        </p:txBody>
      </p:sp>
      <p:sp>
        <p:nvSpPr>
          <p:cNvPr id="39" name="文本框 71"/>
          <p:cNvSpPr txBox="1">
            <a:spLocks noChangeArrowheads="1"/>
          </p:cNvSpPr>
          <p:nvPr/>
        </p:nvSpPr>
        <p:spPr bwMode="auto">
          <a:xfrm>
            <a:off x="1027546" y="1203778"/>
            <a:ext cx="35662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1800" b="1" dirty="0">
                <a:solidFill>
                  <a:srgbClr val="00A5C4"/>
                </a:solidFill>
                <a:latin typeface="微软雅黑" charset="-122"/>
                <a:ea typeface="微软雅黑" charset="-122"/>
              </a:rPr>
              <a:t>Open API</a:t>
            </a:r>
            <a:r>
              <a:rPr lang="zh-CN" altLang="en-US" sz="1800" b="1" dirty="0" smtClean="0">
                <a:solidFill>
                  <a:srgbClr val="00A5C4"/>
                </a:solidFill>
                <a:latin typeface="微软雅黑" charset="-122"/>
                <a:ea typeface="微软雅黑" charset="-122"/>
              </a:rPr>
              <a:t>（</a:t>
            </a:r>
            <a:r>
              <a:rPr lang="en-US" altLang="zh-CN" sz="1800" b="1" dirty="0" smtClean="0">
                <a:solidFill>
                  <a:srgbClr val="00A5C4"/>
                </a:solidFill>
                <a:latin typeface="微软雅黑" charset="-122"/>
                <a:ea typeface="微软雅黑" charset="-122"/>
              </a:rPr>
              <a:t>5</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Patent</a:t>
            </a:r>
            <a:r>
              <a:rPr lang="zh-CN" altLang="en-US" sz="1800" b="1" dirty="0" smtClean="0">
                <a:solidFill>
                  <a:srgbClr val="00A5C4"/>
                </a:solidFill>
                <a:latin typeface="微软雅黑" charset="-122"/>
                <a:ea typeface="微软雅黑" charset="-122"/>
              </a:rPr>
              <a:t>，</a:t>
            </a:r>
            <a:r>
              <a:rPr lang="en-US" altLang="zh-CN" sz="1800" b="1" dirty="0" smtClean="0">
                <a:solidFill>
                  <a:srgbClr val="00A5C4"/>
                </a:solidFill>
                <a:latin typeface="微软雅黑" charset="-122"/>
                <a:ea typeface="微软雅黑" charset="-122"/>
              </a:rPr>
              <a:t>3</a:t>
            </a:r>
            <a:r>
              <a:rPr lang="zh-CN" altLang="en-US" sz="1800" b="1" dirty="0" smtClean="0">
                <a:solidFill>
                  <a:srgbClr val="00A5C4"/>
                </a:solidFill>
                <a:latin typeface="微软雅黑" charset="-122"/>
                <a:ea typeface="微软雅黑" charset="-122"/>
              </a:rPr>
              <a:t> </a:t>
            </a:r>
            <a:r>
              <a:rPr lang="en-US" altLang="zh-CN" sz="1800" b="1" dirty="0" smtClean="0">
                <a:solidFill>
                  <a:srgbClr val="00A5C4"/>
                </a:solidFill>
                <a:latin typeface="微软雅黑" charset="-122"/>
                <a:ea typeface="微软雅黑" charset="-122"/>
              </a:rPr>
              <a:t>R&amp;D)</a:t>
            </a:r>
            <a:endParaRPr lang="zh-CN" altLang="en-US" sz="1800" b="1" dirty="0">
              <a:solidFill>
                <a:srgbClr val="00A5C4"/>
              </a:solidFill>
              <a:latin typeface="微软雅黑" charset="-122"/>
              <a:ea typeface="微软雅黑" charset="-122"/>
            </a:endParaRPr>
          </a:p>
        </p:txBody>
      </p:sp>
      <p:sp>
        <p:nvSpPr>
          <p:cNvPr id="40" name="矩形 32"/>
          <p:cNvSpPr>
            <a:spLocks noChangeArrowheads="1"/>
          </p:cNvSpPr>
          <p:nvPr/>
        </p:nvSpPr>
        <p:spPr bwMode="auto">
          <a:xfrm>
            <a:off x="815927" y="1561919"/>
            <a:ext cx="4339836"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indent="-285750">
              <a:spcBef>
                <a:spcPct val="20000"/>
              </a:spcBef>
              <a:buChar char="–"/>
              <a:defRPr sz="2800">
                <a:solidFill>
                  <a:schemeClr val="tx1"/>
                </a:solidFill>
                <a:latin typeface="Arial" charset="0"/>
                <a:ea typeface="宋体" charset="-122"/>
              </a:defRPr>
            </a:lvl2pPr>
            <a:lvl3pPr indent="-228600">
              <a:spcBef>
                <a:spcPct val="20000"/>
              </a:spcBef>
              <a:buChar char="•"/>
              <a:defRPr sz="2400">
                <a:solidFill>
                  <a:schemeClr val="tx1"/>
                </a:solidFill>
                <a:latin typeface="Arial" charset="0"/>
                <a:ea typeface="宋体" charset="-122"/>
              </a:defRPr>
            </a:lvl3pPr>
            <a:lvl4pPr indent="-228600">
              <a:spcBef>
                <a:spcPct val="20000"/>
              </a:spcBef>
              <a:buChar char="–"/>
              <a:defRPr sz="2000">
                <a:solidFill>
                  <a:schemeClr val="tx1"/>
                </a:solidFill>
                <a:latin typeface="Arial" charset="0"/>
                <a:ea typeface="宋体" charset="-122"/>
              </a:defRPr>
            </a:lvl4pPr>
            <a:lvl5pPr indent="-228600">
              <a:spcBef>
                <a:spcPct val="20000"/>
              </a:spcBef>
              <a:buChar char="»"/>
              <a:defRPr sz="2000">
                <a:solidFill>
                  <a:schemeClr val="tx1"/>
                </a:solidFill>
                <a:latin typeface="Arial" charset="0"/>
                <a:ea typeface="宋体" charset="-122"/>
              </a:defRPr>
            </a:lvl5pPr>
            <a:lvl6pPr indent="-228600" eaLnBrk="0" fontAlgn="base" hangingPunct="0">
              <a:spcBef>
                <a:spcPct val="20000"/>
              </a:spcBef>
              <a:spcAft>
                <a:spcPct val="0"/>
              </a:spcAft>
              <a:buChar char="»"/>
              <a:defRPr sz="2000">
                <a:solidFill>
                  <a:schemeClr val="tx1"/>
                </a:solidFill>
                <a:latin typeface="Arial" charset="0"/>
                <a:ea typeface="宋体" charset="-122"/>
              </a:defRPr>
            </a:lvl6pPr>
            <a:lvl7pPr indent="-228600" eaLnBrk="0" fontAlgn="base" hangingPunct="0">
              <a:spcBef>
                <a:spcPct val="20000"/>
              </a:spcBef>
              <a:spcAft>
                <a:spcPct val="0"/>
              </a:spcAft>
              <a:buChar char="»"/>
              <a:defRPr sz="2000">
                <a:solidFill>
                  <a:schemeClr val="tx1"/>
                </a:solidFill>
                <a:latin typeface="Arial" charset="0"/>
                <a:ea typeface="宋体" charset="-122"/>
              </a:defRPr>
            </a:lvl7pPr>
            <a:lvl8pPr indent="-228600" eaLnBrk="0" fontAlgn="base" hangingPunct="0">
              <a:spcBef>
                <a:spcPct val="20000"/>
              </a:spcBef>
              <a:spcAft>
                <a:spcPct val="0"/>
              </a:spcAft>
              <a:buChar char="»"/>
              <a:defRPr sz="2000">
                <a:solidFill>
                  <a:schemeClr val="tx1"/>
                </a:solidFill>
                <a:latin typeface="Arial" charset="0"/>
                <a:ea typeface="宋体" charset="-122"/>
              </a:defRPr>
            </a:lvl8pPr>
            <a:lvl9pPr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None/>
            </a:pPr>
            <a:r>
              <a:rPr lang="en-US" altLang="zh-CN" sz="1400" dirty="0" smtClean="0">
                <a:solidFill>
                  <a:srgbClr val="717171"/>
                </a:solidFill>
                <a:latin typeface="微软雅黑" charset="-122"/>
                <a:ea typeface="微软雅黑" charset="-122"/>
              </a:rPr>
              <a:t>Patent </a:t>
            </a:r>
            <a:r>
              <a:rPr lang="en-US" altLang="zh-CN" sz="1400" dirty="0">
                <a:solidFill>
                  <a:srgbClr val="717171"/>
                </a:solidFill>
                <a:latin typeface="微软雅黑" charset="-122"/>
                <a:ea typeface="微软雅黑" charset="-122"/>
              </a:rPr>
              <a:t>valuation </a:t>
            </a:r>
            <a:r>
              <a:rPr lang="en-US" altLang="zh-CN" sz="1400" dirty="0" smtClean="0">
                <a:solidFill>
                  <a:srgbClr val="717171"/>
                </a:solidFill>
                <a:latin typeface="微软雅黑" charset="-122"/>
                <a:ea typeface="微软雅黑" charset="-122"/>
              </a:rPr>
              <a:t>information</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API, COMPANY </a:t>
            </a:r>
            <a:r>
              <a:rPr lang="en-US" altLang="zh-CN" sz="1400" dirty="0">
                <a:solidFill>
                  <a:srgbClr val="717171"/>
                </a:solidFill>
                <a:latin typeface="微软雅黑" charset="-122"/>
                <a:ea typeface="微软雅黑" charset="-122"/>
              </a:rPr>
              <a:t>NAME PARSER </a:t>
            </a:r>
            <a:r>
              <a:rPr lang="en-US" altLang="zh-CN" sz="1400" dirty="0" smtClean="0">
                <a:solidFill>
                  <a:srgbClr val="717171"/>
                </a:solidFill>
                <a:latin typeface="微软雅黑" charset="-122"/>
                <a:ea typeface="微软雅黑" charset="-122"/>
              </a:rPr>
              <a:t>CN</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API</a:t>
            </a:r>
            <a:r>
              <a:rPr lang="mr-IN" altLang="zh-CN" sz="1400" dirty="0" smtClean="0">
                <a:solidFill>
                  <a:srgbClr val="717171"/>
                </a:solidFill>
                <a:latin typeface="微软雅黑" charset="-122"/>
                <a:ea typeface="微软雅黑" charset="-122"/>
              </a:rPr>
              <a:t>…</a:t>
            </a:r>
            <a:endParaRPr lang="en-US" altLang="zh-CN" sz="1400" dirty="0" smtClean="0">
              <a:solidFill>
                <a:srgbClr val="717171"/>
              </a:solidFill>
              <a:latin typeface="微软雅黑" charset="-122"/>
              <a:ea typeface="微软雅黑" charset="-122"/>
            </a:endParaRPr>
          </a:p>
          <a:p>
            <a:pPr defTabSz="914400" eaLnBrk="1" hangingPunct="1">
              <a:lnSpc>
                <a:spcPct val="120000"/>
              </a:lnSpc>
              <a:spcBef>
                <a:spcPct val="0"/>
              </a:spcBef>
              <a:buNone/>
            </a:pPr>
            <a:r>
              <a:rPr lang="en-US" altLang="zh-CN" sz="1400" dirty="0">
                <a:solidFill>
                  <a:srgbClr val="717171"/>
                </a:solidFill>
                <a:latin typeface="微软雅黑" charset="-122"/>
                <a:ea typeface="微软雅黑" charset="-122"/>
              </a:rPr>
              <a:t>Key information extraction, entity recognition of Chinese news articles, Acronym</a:t>
            </a:r>
            <a:r>
              <a:rPr lang="zh-CN" altLang="en-US" sz="1400" dirty="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matching</a:t>
            </a:r>
            <a:r>
              <a:rPr lang="mr-IN" altLang="zh-CN" sz="1400" dirty="0" smtClean="0">
                <a:solidFill>
                  <a:srgbClr val="717171"/>
                </a:solidFill>
                <a:latin typeface="微软雅黑" charset="-122"/>
                <a:ea typeface="微软雅黑" charset="-122"/>
              </a:rPr>
              <a:t>…</a:t>
            </a:r>
            <a:endParaRPr lang="zh-CN" altLang="en-US" sz="1400" dirty="0">
              <a:solidFill>
                <a:srgbClr val="717171"/>
              </a:solidFill>
              <a:latin typeface="微软雅黑" charset="-122"/>
              <a:ea typeface="微软雅黑" charset="-122"/>
            </a:endParaRPr>
          </a:p>
        </p:txBody>
      </p:sp>
      <p:sp>
        <p:nvSpPr>
          <p:cNvPr id="41" name="Freeform 5"/>
          <p:cNvSpPr>
            <a:spLocks noChangeAspect="1" noEditPoints="1"/>
          </p:cNvSpPr>
          <p:nvPr/>
        </p:nvSpPr>
        <p:spPr bwMode="auto">
          <a:xfrm>
            <a:off x="392546" y="1196333"/>
            <a:ext cx="635000" cy="469900"/>
          </a:xfrm>
          <a:custGeom>
            <a:avLst/>
            <a:gdLst>
              <a:gd name="T0" fmla="*/ 587264 w 263"/>
              <a:gd name="T1" fmla="*/ 82562 h 194"/>
              <a:gd name="T2" fmla="*/ 604182 w 263"/>
              <a:gd name="T3" fmla="*/ 63136 h 194"/>
              <a:gd name="T4" fmla="*/ 70085 w 263"/>
              <a:gd name="T5" fmla="*/ 46138 h 194"/>
              <a:gd name="T6" fmla="*/ 55585 w 263"/>
              <a:gd name="T7" fmla="*/ 167553 h 194"/>
              <a:gd name="T8" fmla="*/ 45918 w 263"/>
              <a:gd name="T9" fmla="*/ 194264 h 194"/>
              <a:gd name="T10" fmla="*/ 60418 w 263"/>
              <a:gd name="T11" fmla="*/ 254972 h 194"/>
              <a:gd name="T12" fmla="*/ 33834 w 263"/>
              <a:gd name="T13" fmla="*/ 281683 h 194"/>
              <a:gd name="T14" fmla="*/ 50751 w 263"/>
              <a:gd name="T15" fmla="*/ 400670 h 194"/>
              <a:gd name="T16" fmla="*/ 594515 w 263"/>
              <a:gd name="T17" fmla="*/ 390957 h 194"/>
              <a:gd name="T18" fmla="*/ 570347 w 263"/>
              <a:gd name="T19" fmla="*/ 308395 h 194"/>
              <a:gd name="T20" fmla="*/ 587264 w 263"/>
              <a:gd name="T21" fmla="*/ 288968 h 194"/>
              <a:gd name="T22" fmla="*/ 599348 w 263"/>
              <a:gd name="T23" fmla="*/ 223404 h 194"/>
              <a:gd name="T24" fmla="*/ 613848 w 263"/>
              <a:gd name="T25" fmla="*/ 165125 h 194"/>
              <a:gd name="T26" fmla="*/ 299674 w 263"/>
              <a:gd name="T27" fmla="*/ 140842 h 194"/>
              <a:gd name="T28" fmla="*/ 541347 w 263"/>
              <a:gd name="T29" fmla="*/ 92276 h 194"/>
              <a:gd name="T30" fmla="*/ 563097 w 263"/>
              <a:gd name="T31" fmla="*/ 138413 h 194"/>
              <a:gd name="T32" fmla="*/ 531680 w 263"/>
              <a:gd name="T33" fmla="*/ 155411 h 194"/>
              <a:gd name="T34" fmla="*/ 299674 w 263"/>
              <a:gd name="T35" fmla="*/ 140842 h 194"/>
              <a:gd name="T36" fmla="*/ 91836 w 263"/>
              <a:gd name="T37" fmla="*/ 203978 h 194"/>
              <a:gd name="T38" fmla="*/ 285174 w 263"/>
              <a:gd name="T39" fmla="*/ 245259 h 194"/>
              <a:gd name="T40" fmla="*/ 285174 w 263"/>
              <a:gd name="T41" fmla="*/ 245259 h 194"/>
              <a:gd name="T42" fmla="*/ 335925 w 263"/>
              <a:gd name="T43" fmla="*/ 325393 h 194"/>
              <a:gd name="T44" fmla="*/ 70085 w 263"/>
              <a:gd name="T45" fmla="*/ 259829 h 194"/>
              <a:gd name="T46" fmla="*/ 65252 w 263"/>
              <a:gd name="T47" fmla="*/ 199121 h 194"/>
              <a:gd name="T48" fmla="*/ 62835 w 263"/>
              <a:gd name="T49" fmla="*/ 75277 h 194"/>
              <a:gd name="T50" fmla="*/ 74919 w 263"/>
              <a:gd name="T51" fmla="*/ 70421 h 194"/>
              <a:gd name="T52" fmla="*/ 290007 w 263"/>
              <a:gd name="T53" fmla="*/ 140842 h 194"/>
              <a:gd name="T54" fmla="*/ 87002 w 263"/>
              <a:gd name="T55" fmla="*/ 157840 h 194"/>
              <a:gd name="T56" fmla="*/ 74919 w 263"/>
              <a:gd name="T57" fmla="*/ 152983 h 194"/>
              <a:gd name="T58" fmla="*/ 268257 w 263"/>
              <a:gd name="T59" fmla="*/ 439523 h 194"/>
              <a:gd name="T60" fmla="*/ 58001 w 263"/>
              <a:gd name="T61" fmla="*/ 378815 h 194"/>
              <a:gd name="T62" fmla="*/ 43501 w 263"/>
              <a:gd name="T63" fmla="*/ 301110 h 194"/>
              <a:gd name="T64" fmla="*/ 58001 w 263"/>
              <a:gd name="T65" fmla="*/ 296253 h 194"/>
              <a:gd name="T66" fmla="*/ 270673 w 263"/>
              <a:gd name="T67" fmla="*/ 366674 h 194"/>
              <a:gd name="T68" fmla="*/ 543763 w 263"/>
              <a:gd name="T69" fmla="*/ 364246 h 194"/>
              <a:gd name="T70" fmla="*/ 280340 w 263"/>
              <a:gd name="T71" fmla="*/ 439523 h 194"/>
              <a:gd name="T72" fmla="*/ 338342 w 263"/>
              <a:gd name="T73" fmla="*/ 356961 h 194"/>
              <a:gd name="T74" fmla="*/ 379426 w 263"/>
              <a:gd name="T75" fmla="*/ 347247 h 194"/>
              <a:gd name="T76" fmla="*/ 551014 w 263"/>
              <a:gd name="T77" fmla="*/ 313251 h 194"/>
              <a:gd name="T78" fmla="*/ 558264 w 263"/>
              <a:gd name="T79" fmla="*/ 267113 h 194"/>
              <a:gd name="T80" fmla="*/ 536513 w 263"/>
              <a:gd name="T81" fmla="*/ 271970 h 194"/>
              <a:gd name="T82" fmla="*/ 345592 w 263"/>
              <a:gd name="T83" fmla="*/ 254972 h 194"/>
              <a:gd name="T84" fmla="*/ 558264 w 263"/>
              <a:gd name="T85" fmla="*/ 184551 h 194"/>
              <a:gd name="T86" fmla="*/ 580014 w 263"/>
              <a:gd name="T87" fmla="*/ 220976 h 19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63"/>
              <a:gd name="T133" fmla="*/ 0 h 194"/>
              <a:gd name="T134" fmla="*/ 263 w 263"/>
              <a:gd name="T135" fmla="*/ 194 h 19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63" h="194">
                <a:moveTo>
                  <a:pt x="238" y="59"/>
                </a:moveTo>
                <a:cubicBezTo>
                  <a:pt x="237" y="51"/>
                  <a:pt x="236" y="38"/>
                  <a:pt x="243" y="34"/>
                </a:cubicBezTo>
                <a:cubicBezTo>
                  <a:pt x="244" y="34"/>
                  <a:pt x="244" y="34"/>
                  <a:pt x="244" y="33"/>
                </a:cubicBezTo>
                <a:cubicBezTo>
                  <a:pt x="249" y="32"/>
                  <a:pt x="253" y="29"/>
                  <a:pt x="250" y="26"/>
                </a:cubicBezTo>
                <a:cubicBezTo>
                  <a:pt x="166" y="0"/>
                  <a:pt x="166" y="0"/>
                  <a:pt x="166" y="0"/>
                </a:cubicBezTo>
                <a:cubicBezTo>
                  <a:pt x="29" y="19"/>
                  <a:pt x="29" y="19"/>
                  <a:pt x="29" y="19"/>
                </a:cubicBezTo>
                <a:cubicBezTo>
                  <a:pt x="29" y="19"/>
                  <a:pt x="13" y="21"/>
                  <a:pt x="15" y="46"/>
                </a:cubicBezTo>
                <a:cubicBezTo>
                  <a:pt x="15" y="59"/>
                  <a:pt x="20" y="65"/>
                  <a:pt x="23" y="69"/>
                </a:cubicBezTo>
                <a:cubicBezTo>
                  <a:pt x="12" y="72"/>
                  <a:pt x="12" y="72"/>
                  <a:pt x="12" y="72"/>
                </a:cubicBezTo>
                <a:cubicBezTo>
                  <a:pt x="9" y="76"/>
                  <a:pt x="13" y="78"/>
                  <a:pt x="19" y="80"/>
                </a:cubicBezTo>
                <a:cubicBezTo>
                  <a:pt x="19" y="80"/>
                  <a:pt x="19" y="80"/>
                  <a:pt x="19" y="80"/>
                </a:cubicBezTo>
                <a:cubicBezTo>
                  <a:pt x="26" y="85"/>
                  <a:pt x="26" y="98"/>
                  <a:pt x="25" y="105"/>
                </a:cubicBezTo>
                <a:cubicBezTo>
                  <a:pt x="0" y="112"/>
                  <a:pt x="9" y="115"/>
                  <a:pt x="9" y="115"/>
                </a:cubicBezTo>
                <a:cubicBezTo>
                  <a:pt x="14" y="116"/>
                  <a:pt x="14" y="116"/>
                  <a:pt x="14" y="116"/>
                </a:cubicBezTo>
                <a:cubicBezTo>
                  <a:pt x="10" y="119"/>
                  <a:pt x="6" y="126"/>
                  <a:pt x="7" y="139"/>
                </a:cubicBezTo>
                <a:cubicBezTo>
                  <a:pt x="9" y="163"/>
                  <a:pt x="21" y="165"/>
                  <a:pt x="21" y="165"/>
                </a:cubicBezTo>
                <a:cubicBezTo>
                  <a:pt x="111" y="194"/>
                  <a:pt x="111" y="194"/>
                  <a:pt x="111" y="194"/>
                </a:cubicBezTo>
                <a:cubicBezTo>
                  <a:pt x="246" y="161"/>
                  <a:pt x="246" y="161"/>
                  <a:pt x="246" y="161"/>
                </a:cubicBezTo>
                <a:cubicBezTo>
                  <a:pt x="246" y="161"/>
                  <a:pt x="255" y="159"/>
                  <a:pt x="230" y="152"/>
                </a:cubicBezTo>
                <a:cubicBezTo>
                  <a:pt x="229" y="144"/>
                  <a:pt x="229" y="131"/>
                  <a:pt x="236" y="127"/>
                </a:cubicBezTo>
                <a:cubicBezTo>
                  <a:pt x="236" y="127"/>
                  <a:pt x="236" y="127"/>
                  <a:pt x="236" y="126"/>
                </a:cubicBezTo>
                <a:cubicBezTo>
                  <a:pt x="242" y="125"/>
                  <a:pt x="246" y="122"/>
                  <a:pt x="243" y="119"/>
                </a:cubicBezTo>
                <a:cubicBezTo>
                  <a:pt x="237" y="117"/>
                  <a:pt x="237" y="117"/>
                  <a:pt x="237" y="117"/>
                </a:cubicBezTo>
                <a:cubicBezTo>
                  <a:pt x="241" y="114"/>
                  <a:pt x="247" y="108"/>
                  <a:pt x="248" y="92"/>
                </a:cubicBezTo>
                <a:cubicBezTo>
                  <a:pt x="248" y="81"/>
                  <a:pt x="245" y="75"/>
                  <a:pt x="242" y="71"/>
                </a:cubicBezTo>
                <a:cubicBezTo>
                  <a:pt x="254" y="68"/>
                  <a:pt x="254" y="68"/>
                  <a:pt x="254" y="68"/>
                </a:cubicBezTo>
                <a:cubicBezTo>
                  <a:pt x="254" y="68"/>
                  <a:pt x="263" y="66"/>
                  <a:pt x="238" y="59"/>
                </a:cubicBezTo>
                <a:close/>
                <a:moveTo>
                  <a:pt x="124" y="58"/>
                </a:moveTo>
                <a:cubicBezTo>
                  <a:pt x="147" y="54"/>
                  <a:pt x="147" y="54"/>
                  <a:pt x="147" y="54"/>
                </a:cubicBezTo>
                <a:cubicBezTo>
                  <a:pt x="224" y="38"/>
                  <a:pt x="224" y="38"/>
                  <a:pt x="224" y="38"/>
                </a:cubicBezTo>
                <a:cubicBezTo>
                  <a:pt x="235" y="36"/>
                  <a:pt x="235" y="36"/>
                  <a:pt x="235" y="36"/>
                </a:cubicBezTo>
                <a:cubicBezTo>
                  <a:pt x="232" y="42"/>
                  <a:pt x="232" y="51"/>
                  <a:pt x="233" y="57"/>
                </a:cubicBezTo>
                <a:cubicBezTo>
                  <a:pt x="233" y="59"/>
                  <a:pt x="233" y="60"/>
                  <a:pt x="233" y="61"/>
                </a:cubicBezTo>
                <a:cubicBezTo>
                  <a:pt x="220" y="64"/>
                  <a:pt x="220" y="64"/>
                  <a:pt x="220" y="64"/>
                </a:cubicBezTo>
                <a:cubicBezTo>
                  <a:pt x="123" y="88"/>
                  <a:pt x="123" y="88"/>
                  <a:pt x="123" y="88"/>
                </a:cubicBezTo>
                <a:lnTo>
                  <a:pt x="124" y="58"/>
                </a:lnTo>
                <a:close/>
                <a:moveTo>
                  <a:pt x="27" y="82"/>
                </a:moveTo>
                <a:cubicBezTo>
                  <a:pt x="38" y="84"/>
                  <a:pt x="38" y="84"/>
                  <a:pt x="38" y="84"/>
                </a:cubicBezTo>
                <a:cubicBezTo>
                  <a:pt x="112" y="100"/>
                  <a:pt x="112" y="100"/>
                  <a:pt x="112" y="100"/>
                </a:cubicBezTo>
                <a:cubicBezTo>
                  <a:pt x="118" y="101"/>
                  <a:pt x="118" y="101"/>
                  <a:pt x="118" y="101"/>
                </a:cubicBezTo>
                <a:cubicBezTo>
                  <a:pt x="118" y="101"/>
                  <a:pt x="118" y="101"/>
                  <a:pt x="118" y="101"/>
                </a:cubicBezTo>
                <a:cubicBezTo>
                  <a:pt x="118" y="101"/>
                  <a:pt x="118" y="101"/>
                  <a:pt x="118" y="101"/>
                </a:cubicBezTo>
                <a:cubicBezTo>
                  <a:pt x="138" y="105"/>
                  <a:pt x="138" y="105"/>
                  <a:pt x="138" y="105"/>
                </a:cubicBezTo>
                <a:cubicBezTo>
                  <a:pt x="139" y="134"/>
                  <a:pt x="139" y="134"/>
                  <a:pt x="139" y="134"/>
                </a:cubicBezTo>
                <a:cubicBezTo>
                  <a:pt x="39" y="110"/>
                  <a:pt x="39" y="110"/>
                  <a:pt x="39" y="110"/>
                </a:cubicBezTo>
                <a:cubicBezTo>
                  <a:pt x="29" y="107"/>
                  <a:pt x="29" y="107"/>
                  <a:pt x="29" y="107"/>
                </a:cubicBezTo>
                <a:cubicBezTo>
                  <a:pt x="29" y="106"/>
                  <a:pt x="30" y="105"/>
                  <a:pt x="30" y="104"/>
                </a:cubicBezTo>
                <a:cubicBezTo>
                  <a:pt x="30" y="98"/>
                  <a:pt x="30" y="89"/>
                  <a:pt x="27" y="82"/>
                </a:cubicBezTo>
                <a:close/>
                <a:moveTo>
                  <a:pt x="22" y="45"/>
                </a:moveTo>
                <a:cubicBezTo>
                  <a:pt x="22" y="38"/>
                  <a:pt x="23" y="33"/>
                  <a:pt x="26" y="31"/>
                </a:cubicBezTo>
                <a:cubicBezTo>
                  <a:pt x="27" y="30"/>
                  <a:pt x="29" y="29"/>
                  <a:pt x="30" y="29"/>
                </a:cubicBezTo>
                <a:cubicBezTo>
                  <a:pt x="31" y="29"/>
                  <a:pt x="31" y="29"/>
                  <a:pt x="31" y="29"/>
                </a:cubicBezTo>
                <a:cubicBezTo>
                  <a:pt x="90" y="49"/>
                  <a:pt x="90" y="49"/>
                  <a:pt x="90" y="49"/>
                </a:cubicBezTo>
                <a:cubicBezTo>
                  <a:pt x="120" y="58"/>
                  <a:pt x="120" y="58"/>
                  <a:pt x="120" y="58"/>
                </a:cubicBezTo>
                <a:cubicBezTo>
                  <a:pt x="119" y="88"/>
                  <a:pt x="119" y="88"/>
                  <a:pt x="119" y="88"/>
                </a:cubicBezTo>
                <a:cubicBezTo>
                  <a:pt x="36" y="65"/>
                  <a:pt x="36" y="65"/>
                  <a:pt x="36" y="65"/>
                </a:cubicBezTo>
                <a:cubicBezTo>
                  <a:pt x="32" y="64"/>
                  <a:pt x="32" y="64"/>
                  <a:pt x="32" y="64"/>
                </a:cubicBezTo>
                <a:cubicBezTo>
                  <a:pt x="32" y="64"/>
                  <a:pt x="31" y="64"/>
                  <a:pt x="31" y="63"/>
                </a:cubicBezTo>
                <a:cubicBezTo>
                  <a:pt x="31" y="63"/>
                  <a:pt x="23" y="63"/>
                  <a:pt x="22" y="45"/>
                </a:cubicBezTo>
                <a:close/>
                <a:moveTo>
                  <a:pt x="111" y="181"/>
                </a:moveTo>
                <a:cubicBezTo>
                  <a:pt x="24" y="157"/>
                  <a:pt x="24" y="157"/>
                  <a:pt x="24" y="157"/>
                </a:cubicBezTo>
                <a:cubicBezTo>
                  <a:pt x="24" y="157"/>
                  <a:pt x="24" y="157"/>
                  <a:pt x="24" y="156"/>
                </a:cubicBezTo>
                <a:cubicBezTo>
                  <a:pt x="23" y="156"/>
                  <a:pt x="15" y="156"/>
                  <a:pt x="15" y="138"/>
                </a:cubicBezTo>
                <a:cubicBezTo>
                  <a:pt x="15" y="131"/>
                  <a:pt x="16" y="126"/>
                  <a:pt x="18" y="124"/>
                </a:cubicBezTo>
                <a:cubicBezTo>
                  <a:pt x="20" y="123"/>
                  <a:pt x="21" y="122"/>
                  <a:pt x="23" y="122"/>
                </a:cubicBezTo>
                <a:cubicBezTo>
                  <a:pt x="23" y="122"/>
                  <a:pt x="24" y="122"/>
                  <a:pt x="24" y="122"/>
                </a:cubicBezTo>
                <a:cubicBezTo>
                  <a:pt x="24" y="122"/>
                  <a:pt x="24" y="122"/>
                  <a:pt x="24" y="122"/>
                </a:cubicBezTo>
                <a:cubicBezTo>
                  <a:pt x="112" y="151"/>
                  <a:pt x="112" y="151"/>
                  <a:pt x="112" y="151"/>
                </a:cubicBezTo>
                <a:lnTo>
                  <a:pt x="111" y="181"/>
                </a:lnTo>
                <a:close/>
                <a:moveTo>
                  <a:pt x="225" y="150"/>
                </a:moveTo>
                <a:cubicBezTo>
                  <a:pt x="225" y="152"/>
                  <a:pt x="225" y="153"/>
                  <a:pt x="225" y="154"/>
                </a:cubicBezTo>
                <a:cubicBezTo>
                  <a:pt x="116" y="181"/>
                  <a:pt x="116" y="181"/>
                  <a:pt x="116" y="181"/>
                </a:cubicBezTo>
                <a:cubicBezTo>
                  <a:pt x="117" y="151"/>
                  <a:pt x="117" y="151"/>
                  <a:pt x="117" y="151"/>
                </a:cubicBezTo>
                <a:cubicBezTo>
                  <a:pt x="140" y="147"/>
                  <a:pt x="140" y="147"/>
                  <a:pt x="140" y="147"/>
                </a:cubicBezTo>
                <a:cubicBezTo>
                  <a:pt x="144" y="147"/>
                  <a:pt x="144" y="147"/>
                  <a:pt x="144" y="147"/>
                </a:cubicBezTo>
                <a:cubicBezTo>
                  <a:pt x="157" y="143"/>
                  <a:pt x="157" y="143"/>
                  <a:pt x="157" y="143"/>
                </a:cubicBezTo>
                <a:cubicBezTo>
                  <a:pt x="216" y="131"/>
                  <a:pt x="216" y="131"/>
                  <a:pt x="216" y="131"/>
                </a:cubicBezTo>
                <a:cubicBezTo>
                  <a:pt x="228" y="129"/>
                  <a:pt x="228" y="129"/>
                  <a:pt x="228" y="129"/>
                </a:cubicBezTo>
                <a:cubicBezTo>
                  <a:pt x="224" y="135"/>
                  <a:pt x="224" y="144"/>
                  <a:pt x="225" y="150"/>
                </a:cubicBezTo>
                <a:close/>
                <a:moveTo>
                  <a:pt x="231" y="110"/>
                </a:moveTo>
                <a:cubicBezTo>
                  <a:pt x="231" y="110"/>
                  <a:pt x="231" y="110"/>
                  <a:pt x="230" y="110"/>
                </a:cubicBezTo>
                <a:cubicBezTo>
                  <a:pt x="222" y="112"/>
                  <a:pt x="222" y="112"/>
                  <a:pt x="222" y="112"/>
                </a:cubicBezTo>
                <a:cubicBezTo>
                  <a:pt x="144" y="134"/>
                  <a:pt x="144" y="134"/>
                  <a:pt x="144" y="134"/>
                </a:cubicBezTo>
                <a:cubicBezTo>
                  <a:pt x="143" y="105"/>
                  <a:pt x="143" y="105"/>
                  <a:pt x="143" y="105"/>
                </a:cubicBezTo>
                <a:cubicBezTo>
                  <a:pt x="168" y="96"/>
                  <a:pt x="168" y="96"/>
                  <a:pt x="168" y="96"/>
                </a:cubicBezTo>
                <a:cubicBezTo>
                  <a:pt x="231" y="76"/>
                  <a:pt x="231" y="76"/>
                  <a:pt x="231" y="76"/>
                </a:cubicBezTo>
                <a:cubicBezTo>
                  <a:pt x="231" y="76"/>
                  <a:pt x="234" y="75"/>
                  <a:pt x="237" y="78"/>
                </a:cubicBezTo>
                <a:cubicBezTo>
                  <a:pt x="239" y="80"/>
                  <a:pt x="240" y="85"/>
                  <a:pt x="240" y="91"/>
                </a:cubicBezTo>
                <a:cubicBezTo>
                  <a:pt x="239" y="109"/>
                  <a:pt x="231" y="110"/>
                  <a:pt x="231" y="110"/>
                </a:cubicBezTo>
                <a:close/>
              </a:path>
            </a:pathLst>
          </a:custGeom>
          <a:solidFill>
            <a:srgbClr val="00A5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274638" y="215900"/>
            <a:ext cx="215900" cy="401638"/>
          </a:xfrm>
          <a:prstGeom prst="rect">
            <a:avLst/>
          </a:prstGeom>
          <a:solidFill>
            <a:srgbClr val="00A5C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171" name="Text Box 6"/>
          <p:cNvSpPr txBox="1">
            <a:spLocks noChangeArrowheads="1"/>
          </p:cNvSpPr>
          <p:nvPr/>
        </p:nvSpPr>
        <p:spPr bwMode="auto">
          <a:xfrm>
            <a:off x="1090613" y="155575"/>
            <a:ext cx="4840287" cy="522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dirty="0">
                <a:solidFill>
                  <a:srgbClr val="75BB00"/>
                </a:solidFill>
                <a:latin typeface="微软雅黑" charset="-122"/>
                <a:ea typeface="微软雅黑" charset="-122"/>
              </a:rPr>
              <a:t>6.</a:t>
            </a:r>
            <a:r>
              <a:rPr lang="zh-CN" altLang="en-US" sz="2800" b="1" dirty="0">
                <a:solidFill>
                  <a:srgbClr val="75BB00"/>
                </a:solidFill>
                <a:latin typeface="微软雅黑" charset="-122"/>
                <a:ea typeface="微软雅黑" charset="-122"/>
              </a:rPr>
              <a:t> </a:t>
            </a:r>
            <a:r>
              <a:rPr lang="en-US" altLang="zh-CN" sz="2800" b="1" dirty="0">
                <a:solidFill>
                  <a:srgbClr val="75BB00"/>
                </a:solidFill>
                <a:latin typeface="微软雅黑" charset="-122"/>
                <a:ea typeface="微软雅黑" charset="-122"/>
                <a:cs typeface="Arial" charset="0"/>
              </a:rPr>
              <a:t>Product highlights</a:t>
            </a:r>
            <a:endParaRPr lang="zh-CN" altLang="en-US" sz="3600" b="1" dirty="0">
              <a:solidFill>
                <a:srgbClr val="FFFFFF"/>
              </a:solidFill>
              <a:ea typeface="微软雅黑" charset="-122"/>
              <a:cs typeface="Arial" charset="0"/>
            </a:endParaRPr>
          </a:p>
        </p:txBody>
      </p:sp>
      <p:sp>
        <p:nvSpPr>
          <p:cNvPr id="7172" name="Rectangle 2"/>
          <p:cNvSpPr>
            <a:spLocks noChangeArrowheads="1"/>
          </p:cNvSpPr>
          <p:nvPr/>
        </p:nvSpPr>
        <p:spPr bwMode="auto">
          <a:xfrm>
            <a:off x="0" y="215900"/>
            <a:ext cx="2159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173" name="Rectangle 2"/>
          <p:cNvSpPr>
            <a:spLocks noChangeArrowheads="1"/>
          </p:cNvSpPr>
          <p:nvPr/>
        </p:nvSpPr>
        <p:spPr bwMode="auto">
          <a:xfrm>
            <a:off x="538163" y="215900"/>
            <a:ext cx="403225" cy="401638"/>
          </a:xfrm>
          <a:prstGeom prst="rect">
            <a:avLst/>
          </a:prstGeom>
          <a:solidFill>
            <a:srgbClr val="75BB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sp>
        <p:nvSpPr>
          <p:cNvPr id="7174" name="Rectangle 2"/>
          <p:cNvSpPr>
            <a:spLocks noChangeArrowheads="1"/>
          </p:cNvSpPr>
          <p:nvPr/>
        </p:nvSpPr>
        <p:spPr bwMode="auto">
          <a:xfrm>
            <a:off x="5930900" y="215900"/>
            <a:ext cx="6261100" cy="401638"/>
          </a:xfrm>
          <a:prstGeom prst="rect">
            <a:avLst/>
          </a:prstGeom>
          <a:solidFill>
            <a:srgbClr val="71717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defTabSz="4572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defTabSz="4572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defTabSz="4572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defTabSz="4572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endParaRPr lang="zh-CN" altLang="en-US" sz="1800"/>
          </a:p>
        </p:txBody>
      </p:sp>
      <p:pic>
        <p:nvPicPr>
          <p:cNvPr id="7175"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88563" y="6265863"/>
            <a:ext cx="17129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Partial Circle 29">
            <a:extLst>
              <a:ext uri="{FF2B5EF4-FFF2-40B4-BE49-F238E27FC236}">
                <a16:creationId xmlns:a16="http://schemas.microsoft.com/office/drawing/2014/main" xmlns="" id="{C234ED02-5A42-4810-8D22-43DC0A79CCE9}"/>
              </a:ext>
            </a:extLst>
          </p:cNvPr>
          <p:cNvSpPr/>
          <p:nvPr/>
        </p:nvSpPr>
        <p:spPr>
          <a:xfrm>
            <a:off x="3773488" y="1714500"/>
            <a:ext cx="4314825" cy="4314825"/>
          </a:xfrm>
          <a:prstGeom prst="pie">
            <a:avLst>
              <a:gd name="adj1" fmla="val 6008884"/>
              <a:gd name="adj2" fmla="val 9070711"/>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dirty="0"/>
          </a:p>
        </p:txBody>
      </p:sp>
      <p:sp>
        <p:nvSpPr>
          <p:cNvPr id="9" name="Partial Circle 30">
            <a:extLst>
              <a:ext uri="{FF2B5EF4-FFF2-40B4-BE49-F238E27FC236}">
                <a16:creationId xmlns:a16="http://schemas.microsoft.com/office/drawing/2014/main" xmlns="" id="{0624AFB3-5E0D-4E01-A468-DC297DB6F580}"/>
              </a:ext>
            </a:extLst>
          </p:cNvPr>
          <p:cNvSpPr/>
          <p:nvPr/>
        </p:nvSpPr>
        <p:spPr>
          <a:xfrm rot="6734800">
            <a:off x="4257675" y="2198688"/>
            <a:ext cx="3346450" cy="3346450"/>
          </a:xfrm>
          <a:prstGeom prst="pie">
            <a:avLst>
              <a:gd name="adj1" fmla="val 7871380"/>
              <a:gd name="adj2" fmla="val 18986575"/>
            </a:avLst>
          </a:prstGeom>
          <a:solidFill>
            <a:srgbClr val="71717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p>
        </p:txBody>
      </p:sp>
      <p:sp>
        <p:nvSpPr>
          <p:cNvPr id="10" name="Partial Circle 46">
            <a:extLst>
              <a:ext uri="{FF2B5EF4-FFF2-40B4-BE49-F238E27FC236}">
                <a16:creationId xmlns:a16="http://schemas.microsoft.com/office/drawing/2014/main" xmlns="" id="{22E13A7F-954F-4C06-AF1E-59B68315A27E}"/>
              </a:ext>
            </a:extLst>
          </p:cNvPr>
          <p:cNvSpPr/>
          <p:nvPr/>
        </p:nvSpPr>
        <p:spPr>
          <a:xfrm>
            <a:off x="3917950" y="1833563"/>
            <a:ext cx="4051300" cy="4051300"/>
          </a:xfrm>
          <a:prstGeom prst="pie">
            <a:avLst>
              <a:gd name="adj1" fmla="val 10016916"/>
              <a:gd name="adj2" fmla="val 14604545"/>
            </a:avLst>
          </a:prstGeom>
          <a:solidFill>
            <a:srgbClr val="00A5C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p>
        </p:txBody>
      </p:sp>
      <p:grpSp>
        <p:nvGrpSpPr>
          <p:cNvPr id="7179" name="Group 47"/>
          <p:cNvGrpSpPr>
            <a:grpSpLocks/>
          </p:cNvGrpSpPr>
          <p:nvPr/>
        </p:nvGrpSpPr>
        <p:grpSpPr bwMode="auto">
          <a:xfrm flipH="1" flipV="1">
            <a:off x="6205538" y="5337175"/>
            <a:ext cx="893762" cy="250825"/>
            <a:chOff x="2901397" y="1460250"/>
            <a:chExt cx="930338" cy="220268"/>
          </a:xfrm>
        </p:grpSpPr>
        <p:cxnSp>
          <p:nvCxnSpPr>
            <p:cNvPr id="47" name="Straight Connector 48">
              <a:extLst>
                <a:ext uri="{FF2B5EF4-FFF2-40B4-BE49-F238E27FC236}">
                  <a16:creationId xmlns:a16="http://schemas.microsoft.com/office/drawing/2014/main" xmlns="" id="{79AC7C7D-B23C-463B-B763-813E2E53510F}"/>
                </a:ext>
              </a:extLst>
            </p:cNvPr>
            <p:cNvCxnSpPr/>
            <p:nvPr/>
          </p:nvCxnSpPr>
          <p:spPr>
            <a:xfrm flipH="1" flipV="1">
              <a:off x="3592128" y="1460250"/>
              <a:ext cx="239607" cy="220268"/>
            </a:xfrm>
            <a:prstGeom prst="line">
              <a:avLst/>
            </a:prstGeom>
            <a:ln w="19050" cap="rnd">
              <a:solidFill>
                <a:srgbClr val="99CC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9">
              <a:extLst>
                <a:ext uri="{FF2B5EF4-FFF2-40B4-BE49-F238E27FC236}">
                  <a16:creationId xmlns:a16="http://schemas.microsoft.com/office/drawing/2014/main" xmlns="" id="{F52CE225-7C21-421F-AF93-D9B9985EA48D}"/>
                </a:ext>
              </a:extLst>
            </p:cNvPr>
            <p:cNvCxnSpPr/>
            <p:nvPr/>
          </p:nvCxnSpPr>
          <p:spPr>
            <a:xfrm flipH="1">
              <a:off x="2901397" y="1464432"/>
              <a:ext cx="690731" cy="0"/>
            </a:xfrm>
            <a:prstGeom prst="line">
              <a:avLst/>
            </a:prstGeom>
            <a:ln w="19050" cap="rnd">
              <a:solidFill>
                <a:srgbClr val="99CC00"/>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7180" name="TextBox 50"/>
          <p:cNvSpPr txBox="1">
            <a:spLocks noChangeArrowheads="1"/>
          </p:cNvSpPr>
          <p:nvPr/>
        </p:nvSpPr>
        <p:spPr bwMode="auto">
          <a:xfrm>
            <a:off x="6473825" y="5694363"/>
            <a:ext cx="655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2000" b="1">
                <a:solidFill>
                  <a:srgbClr val="99CC00"/>
                </a:solidFill>
              </a:rPr>
              <a:t>100%</a:t>
            </a:r>
          </a:p>
        </p:txBody>
      </p:sp>
      <p:grpSp>
        <p:nvGrpSpPr>
          <p:cNvPr id="7181" name="Group 51"/>
          <p:cNvGrpSpPr>
            <a:grpSpLocks/>
          </p:cNvGrpSpPr>
          <p:nvPr/>
        </p:nvGrpSpPr>
        <p:grpSpPr bwMode="auto">
          <a:xfrm>
            <a:off x="3444875" y="2276475"/>
            <a:ext cx="893763" cy="250825"/>
            <a:chOff x="2901397" y="1460250"/>
            <a:chExt cx="930338" cy="220268"/>
          </a:xfrm>
        </p:grpSpPr>
        <p:cxnSp>
          <p:nvCxnSpPr>
            <p:cNvPr id="45" name="Straight Connector 52">
              <a:extLst>
                <a:ext uri="{FF2B5EF4-FFF2-40B4-BE49-F238E27FC236}">
                  <a16:creationId xmlns:a16="http://schemas.microsoft.com/office/drawing/2014/main" xmlns="" id="{BE73B823-581E-4D9F-92EA-0038F3595462}"/>
                </a:ext>
              </a:extLst>
            </p:cNvPr>
            <p:cNvCxnSpPr/>
            <p:nvPr/>
          </p:nvCxnSpPr>
          <p:spPr>
            <a:xfrm flipH="1" flipV="1">
              <a:off x="3592127" y="1460250"/>
              <a:ext cx="239608" cy="220268"/>
            </a:xfrm>
            <a:prstGeom prst="line">
              <a:avLst/>
            </a:prstGeom>
            <a:ln w="19050" cap="rnd">
              <a:solidFill>
                <a:srgbClr val="00A5C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6" name="Straight Connector 53">
              <a:extLst>
                <a:ext uri="{FF2B5EF4-FFF2-40B4-BE49-F238E27FC236}">
                  <a16:creationId xmlns:a16="http://schemas.microsoft.com/office/drawing/2014/main" xmlns="" id="{FF27662B-C664-4248-A836-00761B5F3AA3}"/>
                </a:ext>
              </a:extLst>
            </p:cNvPr>
            <p:cNvCxnSpPr/>
            <p:nvPr/>
          </p:nvCxnSpPr>
          <p:spPr>
            <a:xfrm flipH="1">
              <a:off x="2901397" y="1464433"/>
              <a:ext cx="690730" cy="0"/>
            </a:xfrm>
            <a:prstGeom prst="line">
              <a:avLst/>
            </a:prstGeom>
            <a:ln w="19050" cap="rnd">
              <a:solidFill>
                <a:srgbClr val="00A5C4"/>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7182" name="TextBox 54"/>
          <p:cNvSpPr txBox="1">
            <a:spLocks noChangeArrowheads="1"/>
          </p:cNvSpPr>
          <p:nvPr/>
        </p:nvSpPr>
        <p:spPr bwMode="auto">
          <a:xfrm>
            <a:off x="3535363" y="1908175"/>
            <a:ext cx="5143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endParaRPr lang="en-US" altLang="zh-CN" sz="2000" b="1" dirty="0">
              <a:solidFill>
                <a:srgbClr val="00A5C4"/>
              </a:solidFill>
            </a:endParaRPr>
          </a:p>
        </p:txBody>
      </p:sp>
      <p:grpSp>
        <p:nvGrpSpPr>
          <p:cNvPr id="7183" name="Group 55"/>
          <p:cNvGrpSpPr>
            <a:grpSpLocks/>
          </p:cNvGrpSpPr>
          <p:nvPr/>
        </p:nvGrpSpPr>
        <p:grpSpPr bwMode="auto">
          <a:xfrm flipH="1">
            <a:off x="7272338" y="2509838"/>
            <a:ext cx="893762" cy="254000"/>
            <a:chOff x="2901397" y="1460250"/>
            <a:chExt cx="930338" cy="220268"/>
          </a:xfrm>
        </p:grpSpPr>
        <p:cxnSp>
          <p:nvCxnSpPr>
            <p:cNvPr id="43" name="Straight Connector 56">
              <a:extLst>
                <a:ext uri="{FF2B5EF4-FFF2-40B4-BE49-F238E27FC236}">
                  <a16:creationId xmlns:a16="http://schemas.microsoft.com/office/drawing/2014/main" xmlns="" id="{B54CF14B-060C-4BBE-A5E8-94E0F9F3BCF4}"/>
                </a:ext>
              </a:extLst>
            </p:cNvPr>
            <p:cNvCxnSpPr/>
            <p:nvPr/>
          </p:nvCxnSpPr>
          <p:spPr>
            <a:xfrm flipH="1" flipV="1">
              <a:off x="3592128" y="1460250"/>
              <a:ext cx="239607" cy="220268"/>
            </a:xfrm>
            <a:prstGeom prst="line">
              <a:avLst/>
            </a:prstGeom>
            <a:ln w="19050" cap="rnd">
              <a:solidFill>
                <a:srgbClr val="71717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4" name="Straight Connector 57">
              <a:extLst>
                <a:ext uri="{FF2B5EF4-FFF2-40B4-BE49-F238E27FC236}">
                  <a16:creationId xmlns:a16="http://schemas.microsoft.com/office/drawing/2014/main" xmlns="" id="{8011D32A-D617-44A2-817C-4684A14613F7}"/>
                </a:ext>
              </a:extLst>
            </p:cNvPr>
            <p:cNvCxnSpPr/>
            <p:nvPr/>
          </p:nvCxnSpPr>
          <p:spPr>
            <a:xfrm flipH="1">
              <a:off x="2901397" y="1464380"/>
              <a:ext cx="690731" cy="0"/>
            </a:xfrm>
            <a:prstGeom prst="line">
              <a:avLst/>
            </a:prstGeom>
            <a:ln w="19050" cap="rnd">
              <a:solidFill>
                <a:srgbClr val="71717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7184" name="TextBox 58"/>
          <p:cNvSpPr txBox="1">
            <a:spLocks noChangeArrowheads="1"/>
          </p:cNvSpPr>
          <p:nvPr/>
        </p:nvSpPr>
        <p:spPr bwMode="auto">
          <a:xfrm>
            <a:off x="7591425" y="2143125"/>
            <a:ext cx="512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endParaRPr lang="en-US" altLang="zh-CN" sz="2000" b="1" dirty="0">
              <a:solidFill>
                <a:srgbClr val="717171"/>
              </a:solidFill>
            </a:endParaRPr>
          </a:p>
        </p:txBody>
      </p:sp>
      <p:grpSp>
        <p:nvGrpSpPr>
          <p:cNvPr id="7185" name="Group 62"/>
          <p:cNvGrpSpPr>
            <a:grpSpLocks/>
          </p:cNvGrpSpPr>
          <p:nvPr/>
        </p:nvGrpSpPr>
        <p:grpSpPr bwMode="auto">
          <a:xfrm>
            <a:off x="3517900" y="4383088"/>
            <a:ext cx="893763" cy="250825"/>
            <a:chOff x="2901397" y="1460250"/>
            <a:chExt cx="930338" cy="220268"/>
          </a:xfrm>
        </p:grpSpPr>
        <p:cxnSp>
          <p:nvCxnSpPr>
            <p:cNvPr id="41" name="Straight Connector 63">
              <a:extLst>
                <a:ext uri="{FF2B5EF4-FFF2-40B4-BE49-F238E27FC236}">
                  <a16:creationId xmlns:a16="http://schemas.microsoft.com/office/drawing/2014/main" xmlns="" id="{1418B9E6-0308-4B60-B566-1596ADFA04CE}"/>
                </a:ext>
              </a:extLst>
            </p:cNvPr>
            <p:cNvCxnSpPr/>
            <p:nvPr/>
          </p:nvCxnSpPr>
          <p:spPr>
            <a:xfrm flipH="1" flipV="1">
              <a:off x="3592127" y="1460250"/>
              <a:ext cx="239608" cy="220268"/>
            </a:xfrm>
            <a:prstGeom prst="line">
              <a:avLst/>
            </a:prstGeom>
            <a:ln w="19050" cap="rnd">
              <a:solidFill>
                <a:srgbClr val="71717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64">
              <a:extLst>
                <a:ext uri="{FF2B5EF4-FFF2-40B4-BE49-F238E27FC236}">
                  <a16:creationId xmlns:a16="http://schemas.microsoft.com/office/drawing/2014/main" xmlns="" id="{C82E5013-3013-4C69-A5DE-B14022D818F2}"/>
                </a:ext>
              </a:extLst>
            </p:cNvPr>
            <p:cNvCxnSpPr/>
            <p:nvPr/>
          </p:nvCxnSpPr>
          <p:spPr>
            <a:xfrm flipH="1">
              <a:off x="2901397" y="1464432"/>
              <a:ext cx="690730" cy="0"/>
            </a:xfrm>
            <a:prstGeom prst="line">
              <a:avLst/>
            </a:prstGeom>
            <a:ln w="19050" cap="rnd">
              <a:solidFill>
                <a:srgbClr val="717171"/>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sp>
        <p:nvSpPr>
          <p:cNvPr id="7186" name="TextBox 65"/>
          <p:cNvSpPr txBox="1">
            <a:spLocks noChangeArrowheads="1"/>
          </p:cNvSpPr>
          <p:nvPr/>
        </p:nvSpPr>
        <p:spPr bwMode="auto">
          <a:xfrm>
            <a:off x="3609975" y="4003675"/>
            <a:ext cx="5127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b"/>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endParaRPr lang="en-US" altLang="zh-CN" sz="2000" b="1" dirty="0">
              <a:solidFill>
                <a:srgbClr val="717171"/>
              </a:solidFill>
            </a:endParaRPr>
          </a:p>
        </p:txBody>
      </p:sp>
      <p:sp>
        <p:nvSpPr>
          <p:cNvPr id="7187" name="Freeform: Shape 67"/>
          <p:cNvSpPr>
            <a:spLocks/>
          </p:cNvSpPr>
          <p:nvPr/>
        </p:nvSpPr>
        <p:spPr bwMode="auto">
          <a:xfrm>
            <a:off x="2403475" y="3716338"/>
            <a:ext cx="447675" cy="449262"/>
          </a:xfrm>
          <a:custGeom>
            <a:avLst/>
            <a:gdLst>
              <a:gd name="T0" fmla="*/ 447675 w 68"/>
              <a:gd name="T1" fmla="*/ 19820 h 68"/>
              <a:gd name="T2" fmla="*/ 381840 w 68"/>
              <a:gd name="T3" fmla="*/ 403014 h 68"/>
              <a:gd name="T4" fmla="*/ 375257 w 68"/>
              <a:gd name="T5" fmla="*/ 416228 h 68"/>
              <a:gd name="T6" fmla="*/ 368674 w 68"/>
              <a:gd name="T7" fmla="*/ 416228 h 68"/>
              <a:gd name="T8" fmla="*/ 362090 w 68"/>
              <a:gd name="T9" fmla="*/ 416228 h 68"/>
              <a:gd name="T10" fmla="*/ 250171 w 68"/>
              <a:gd name="T11" fmla="*/ 369980 h 68"/>
              <a:gd name="T12" fmla="*/ 184337 w 68"/>
              <a:gd name="T13" fmla="*/ 442655 h 68"/>
              <a:gd name="T14" fmla="*/ 171170 w 68"/>
              <a:gd name="T15" fmla="*/ 449262 h 68"/>
              <a:gd name="T16" fmla="*/ 171170 w 68"/>
              <a:gd name="T17" fmla="*/ 449262 h 68"/>
              <a:gd name="T18" fmla="*/ 158003 w 68"/>
              <a:gd name="T19" fmla="*/ 429442 h 68"/>
              <a:gd name="T20" fmla="*/ 158003 w 68"/>
              <a:gd name="T21" fmla="*/ 343553 h 68"/>
              <a:gd name="T22" fmla="*/ 375257 w 68"/>
              <a:gd name="T23" fmla="*/ 79282 h 68"/>
              <a:gd name="T24" fmla="*/ 105335 w 68"/>
              <a:gd name="T25" fmla="*/ 310519 h 68"/>
              <a:gd name="T26" fmla="*/ 6583 w 68"/>
              <a:gd name="T27" fmla="*/ 270879 h 68"/>
              <a:gd name="T28" fmla="*/ 0 w 68"/>
              <a:gd name="T29" fmla="*/ 257665 h 68"/>
              <a:gd name="T30" fmla="*/ 6583 w 68"/>
              <a:gd name="T31" fmla="*/ 237845 h 68"/>
              <a:gd name="T32" fmla="*/ 421341 w 68"/>
              <a:gd name="T33" fmla="*/ 0 h 68"/>
              <a:gd name="T34" fmla="*/ 427925 w 68"/>
              <a:gd name="T35" fmla="*/ 0 h 68"/>
              <a:gd name="T36" fmla="*/ 441092 w 68"/>
              <a:gd name="T37" fmla="*/ 0 h 68"/>
              <a:gd name="T38" fmla="*/ 447675 w 68"/>
              <a:gd name="T39" fmla="*/ 19820 h 6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8" name="Freeform: Shape 68"/>
          <p:cNvSpPr>
            <a:spLocks/>
          </p:cNvSpPr>
          <p:nvPr/>
        </p:nvSpPr>
        <p:spPr bwMode="auto">
          <a:xfrm>
            <a:off x="1936534" y="1281617"/>
            <a:ext cx="395288" cy="490537"/>
          </a:xfrm>
          <a:custGeom>
            <a:avLst/>
            <a:gdLst>
              <a:gd name="T0" fmla="*/ 395288 w 41"/>
              <a:gd name="T1" fmla="*/ 452064 h 51"/>
              <a:gd name="T2" fmla="*/ 356723 w 41"/>
              <a:gd name="T3" fmla="*/ 490537 h 51"/>
              <a:gd name="T4" fmla="*/ 28924 w 41"/>
              <a:gd name="T5" fmla="*/ 490537 h 51"/>
              <a:gd name="T6" fmla="*/ 0 w 41"/>
              <a:gd name="T7" fmla="*/ 452064 h 51"/>
              <a:gd name="T8" fmla="*/ 0 w 41"/>
              <a:gd name="T9" fmla="*/ 259696 h 51"/>
              <a:gd name="T10" fmla="*/ 28924 w 41"/>
              <a:gd name="T11" fmla="*/ 221223 h 51"/>
              <a:gd name="T12" fmla="*/ 38565 w 41"/>
              <a:gd name="T13" fmla="*/ 221223 h 51"/>
              <a:gd name="T14" fmla="*/ 38565 w 41"/>
              <a:gd name="T15" fmla="*/ 153894 h 51"/>
              <a:gd name="T16" fmla="*/ 192823 w 41"/>
              <a:gd name="T17" fmla="*/ 0 h 51"/>
              <a:gd name="T18" fmla="*/ 347082 w 41"/>
              <a:gd name="T19" fmla="*/ 153894 h 51"/>
              <a:gd name="T20" fmla="*/ 347082 w 41"/>
              <a:gd name="T21" fmla="*/ 221223 h 51"/>
              <a:gd name="T22" fmla="*/ 356723 w 41"/>
              <a:gd name="T23" fmla="*/ 221223 h 51"/>
              <a:gd name="T24" fmla="*/ 395288 w 41"/>
              <a:gd name="T25" fmla="*/ 259696 h 51"/>
              <a:gd name="T26" fmla="*/ 395288 w 41"/>
              <a:gd name="T27" fmla="*/ 452064 h 51"/>
              <a:gd name="T28" fmla="*/ 279594 w 41"/>
              <a:gd name="T29" fmla="*/ 221223 h 51"/>
              <a:gd name="T30" fmla="*/ 279594 w 41"/>
              <a:gd name="T31" fmla="*/ 153894 h 51"/>
              <a:gd name="T32" fmla="*/ 192823 w 41"/>
              <a:gd name="T33" fmla="*/ 67329 h 51"/>
              <a:gd name="T34" fmla="*/ 106053 w 41"/>
              <a:gd name="T35" fmla="*/ 153894 h 51"/>
              <a:gd name="T36" fmla="*/ 106053 w 41"/>
              <a:gd name="T37" fmla="*/ 221223 h 51"/>
              <a:gd name="T38" fmla="*/ 279594 w 41"/>
              <a:gd name="T39" fmla="*/ 221223 h 5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41" h="51">
                <a:moveTo>
                  <a:pt x="41" y="47"/>
                </a:moveTo>
                <a:cubicBezTo>
                  <a:pt x="41" y="49"/>
                  <a:pt x="39" y="51"/>
                  <a:pt x="37" y="51"/>
                </a:cubicBezTo>
                <a:cubicBezTo>
                  <a:pt x="3" y="51"/>
                  <a:pt x="3" y="51"/>
                  <a:pt x="3" y="51"/>
                </a:cubicBezTo>
                <a:cubicBezTo>
                  <a:pt x="1" y="51"/>
                  <a:pt x="0" y="49"/>
                  <a:pt x="0" y="47"/>
                </a:cubicBezTo>
                <a:cubicBezTo>
                  <a:pt x="0" y="27"/>
                  <a:pt x="0" y="27"/>
                  <a:pt x="0" y="27"/>
                </a:cubicBezTo>
                <a:cubicBezTo>
                  <a:pt x="0" y="25"/>
                  <a:pt x="1" y="23"/>
                  <a:pt x="3" y="23"/>
                </a:cubicBezTo>
                <a:cubicBezTo>
                  <a:pt x="4" y="23"/>
                  <a:pt x="4" y="23"/>
                  <a:pt x="4" y="23"/>
                </a:cubicBezTo>
                <a:cubicBezTo>
                  <a:pt x="4" y="16"/>
                  <a:pt x="4" y="16"/>
                  <a:pt x="4" y="16"/>
                </a:cubicBezTo>
                <a:cubicBezTo>
                  <a:pt x="4" y="8"/>
                  <a:pt x="12" y="0"/>
                  <a:pt x="20" y="0"/>
                </a:cubicBezTo>
                <a:cubicBezTo>
                  <a:pt x="29" y="0"/>
                  <a:pt x="36" y="8"/>
                  <a:pt x="36" y="16"/>
                </a:cubicBezTo>
                <a:cubicBezTo>
                  <a:pt x="36" y="23"/>
                  <a:pt x="36" y="23"/>
                  <a:pt x="36" y="23"/>
                </a:cubicBezTo>
                <a:cubicBezTo>
                  <a:pt x="37" y="23"/>
                  <a:pt x="37" y="23"/>
                  <a:pt x="37" y="23"/>
                </a:cubicBezTo>
                <a:cubicBezTo>
                  <a:pt x="39" y="23"/>
                  <a:pt x="41" y="25"/>
                  <a:pt x="41" y="27"/>
                </a:cubicBezTo>
                <a:lnTo>
                  <a:pt x="41" y="47"/>
                </a:lnTo>
                <a:close/>
                <a:moveTo>
                  <a:pt x="29" y="23"/>
                </a:moveTo>
                <a:cubicBezTo>
                  <a:pt x="29" y="16"/>
                  <a:pt x="29" y="16"/>
                  <a:pt x="29" y="16"/>
                </a:cubicBezTo>
                <a:cubicBezTo>
                  <a:pt x="29" y="11"/>
                  <a:pt x="25" y="7"/>
                  <a:pt x="20" y="7"/>
                </a:cubicBezTo>
                <a:cubicBezTo>
                  <a:pt x="15" y="7"/>
                  <a:pt x="11" y="11"/>
                  <a:pt x="11" y="16"/>
                </a:cubicBezTo>
                <a:cubicBezTo>
                  <a:pt x="11" y="23"/>
                  <a:pt x="11" y="23"/>
                  <a:pt x="11" y="23"/>
                </a:cubicBezTo>
                <a:lnTo>
                  <a:pt x="29" y="23"/>
                </a:lnTo>
                <a:close/>
              </a:path>
            </a:pathLst>
          </a:custGeom>
          <a:solidFill>
            <a:srgbClr val="00A5C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89" name="Freeform: Shape 69"/>
          <p:cNvSpPr>
            <a:spLocks/>
          </p:cNvSpPr>
          <p:nvPr/>
        </p:nvSpPr>
        <p:spPr bwMode="auto">
          <a:xfrm>
            <a:off x="8761412" y="1474658"/>
            <a:ext cx="498475" cy="430212"/>
          </a:xfrm>
          <a:custGeom>
            <a:avLst/>
            <a:gdLst>
              <a:gd name="T0" fmla="*/ 498475 w 64"/>
              <a:gd name="T1" fmla="*/ 398924 h 55"/>
              <a:gd name="T2" fmla="*/ 467320 w 64"/>
              <a:gd name="T3" fmla="*/ 430212 h 55"/>
              <a:gd name="T4" fmla="*/ 381645 w 64"/>
              <a:gd name="T5" fmla="*/ 430212 h 55"/>
              <a:gd name="T6" fmla="*/ 350490 w 64"/>
              <a:gd name="T7" fmla="*/ 398924 h 55"/>
              <a:gd name="T8" fmla="*/ 350490 w 64"/>
              <a:gd name="T9" fmla="*/ 312881 h 55"/>
              <a:gd name="T10" fmla="*/ 381645 w 64"/>
              <a:gd name="T11" fmla="*/ 281593 h 55"/>
              <a:gd name="T12" fmla="*/ 405011 w 64"/>
              <a:gd name="T13" fmla="*/ 281593 h 55"/>
              <a:gd name="T14" fmla="*/ 405011 w 64"/>
              <a:gd name="T15" fmla="*/ 234661 h 55"/>
              <a:gd name="T16" fmla="*/ 264815 w 64"/>
              <a:gd name="T17" fmla="*/ 234661 h 55"/>
              <a:gd name="T18" fmla="*/ 264815 w 64"/>
              <a:gd name="T19" fmla="*/ 281593 h 55"/>
              <a:gd name="T20" fmla="*/ 288181 w 64"/>
              <a:gd name="T21" fmla="*/ 281593 h 55"/>
              <a:gd name="T22" fmla="*/ 319336 w 64"/>
              <a:gd name="T23" fmla="*/ 312881 h 55"/>
              <a:gd name="T24" fmla="*/ 319336 w 64"/>
              <a:gd name="T25" fmla="*/ 398924 h 55"/>
              <a:gd name="T26" fmla="*/ 288181 w 64"/>
              <a:gd name="T27" fmla="*/ 430212 h 55"/>
              <a:gd name="T28" fmla="*/ 202505 w 64"/>
              <a:gd name="T29" fmla="*/ 430212 h 55"/>
              <a:gd name="T30" fmla="*/ 179139 w 64"/>
              <a:gd name="T31" fmla="*/ 398924 h 55"/>
              <a:gd name="T32" fmla="*/ 179139 w 64"/>
              <a:gd name="T33" fmla="*/ 312881 h 55"/>
              <a:gd name="T34" fmla="*/ 202505 w 64"/>
              <a:gd name="T35" fmla="*/ 281593 h 55"/>
              <a:gd name="T36" fmla="*/ 225871 w 64"/>
              <a:gd name="T37" fmla="*/ 281593 h 55"/>
              <a:gd name="T38" fmla="*/ 225871 w 64"/>
              <a:gd name="T39" fmla="*/ 234661 h 55"/>
              <a:gd name="T40" fmla="*/ 85675 w 64"/>
              <a:gd name="T41" fmla="*/ 234661 h 55"/>
              <a:gd name="T42" fmla="*/ 85675 w 64"/>
              <a:gd name="T43" fmla="*/ 281593 h 55"/>
              <a:gd name="T44" fmla="*/ 116830 w 64"/>
              <a:gd name="T45" fmla="*/ 281593 h 55"/>
              <a:gd name="T46" fmla="*/ 140196 w 64"/>
              <a:gd name="T47" fmla="*/ 312881 h 55"/>
              <a:gd name="T48" fmla="*/ 140196 w 64"/>
              <a:gd name="T49" fmla="*/ 398924 h 55"/>
              <a:gd name="T50" fmla="*/ 116830 w 64"/>
              <a:gd name="T51" fmla="*/ 430212 h 55"/>
              <a:gd name="T52" fmla="*/ 23366 w 64"/>
              <a:gd name="T53" fmla="*/ 430212 h 55"/>
              <a:gd name="T54" fmla="*/ 0 w 64"/>
              <a:gd name="T55" fmla="*/ 398924 h 55"/>
              <a:gd name="T56" fmla="*/ 0 w 64"/>
              <a:gd name="T57" fmla="*/ 312881 h 55"/>
              <a:gd name="T58" fmla="*/ 23366 w 64"/>
              <a:gd name="T59" fmla="*/ 281593 h 55"/>
              <a:gd name="T60" fmla="*/ 54521 w 64"/>
              <a:gd name="T61" fmla="*/ 281593 h 55"/>
              <a:gd name="T62" fmla="*/ 54521 w 64"/>
              <a:gd name="T63" fmla="*/ 234661 h 55"/>
              <a:gd name="T64" fmla="*/ 85675 w 64"/>
              <a:gd name="T65" fmla="*/ 195551 h 55"/>
              <a:gd name="T66" fmla="*/ 225871 w 64"/>
              <a:gd name="T67" fmla="*/ 195551 h 55"/>
              <a:gd name="T68" fmla="*/ 225871 w 64"/>
              <a:gd name="T69" fmla="*/ 140797 h 55"/>
              <a:gd name="T70" fmla="*/ 202505 w 64"/>
              <a:gd name="T71" fmla="*/ 140797 h 55"/>
              <a:gd name="T72" fmla="*/ 179139 w 64"/>
              <a:gd name="T73" fmla="*/ 117331 h 55"/>
              <a:gd name="T74" fmla="*/ 179139 w 64"/>
              <a:gd name="T75" fmla="*/ 23466 h 55"/>
              <a:gd name="T76" fmla="*/ 202505 w 64"/>
              <a:gd name="T77" fmla="*/ 0 h 55"/>
              <a:gd name="T78" fmla="*/ 288181 w 64"/>
              <a:gd name="T79" fmla="*/ 0 h 55"/>
              <a:gd name="T80" fmla="*/ 319336 w 64"/>
              <a:gd name="T81" fmla="*/ 23466 h 55"/>
              <a:gd name="T82" fmla="*/ 319336 w 64"/>
              <a:gd name="T83" fmla="*/ 117331 h 55"/>
              <a:gd name="T84" fmla="*/ 288181 w 64"/>
              <a:gd name="T85" fmla="*/ 140797 h 55"/>
              <a:gd name="T86" fmla="*/ 264815 w 64"/>
              <a:gd name="T87" fmla="*/ 140797 h 55"/>
              <a:gd name="T88" fmla="*/ 264815 w 64"/>
              <a:gd name="T89" fmla="*/ 195551 h 55"/>
              <a:gd name="T90" fmla="*/ 405011 w 64"/>
              <a:gd name="T91" fmla="*/ 195551 h 55"/>
              <a:gd name="T92" fmla="*/ 443954 w 64"/>
              <a:gd name="T93" fmla="*/ 234661 h 55"/>
              <a:gd name="T94" fmla="*/ 443954 w 64"/>
              <a:gd name="T95" fmla="*/ 281593 h 55"/>
              <a:gd name="T96" fmla="*/ 467320 w 64"/>
              <a:gd name="T97" fmla="*/ 281593 h 55"/>
              <a:gd name="T98" fmla="*/ 498475 w 64"/>
              <a:gd name="T99" fmla="*/ 312881 h 55"/>
              <a:gd name="T100" fmla="*/ 498475 w 64"/>
              <a:gd name="T101" fmla="*/ 398924 h 5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71717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7190" name="Freeform: Shape 70"/>
          <p:cNvSpPr>
            <a:spLocks/>
          </p:cNvSpPr>
          <p:nvPr/>
        </p:nvSpPr>
        <p:spPr bwMode="auto">
          <a:xfrm>
            <a:off x="8052646" y="4571986"/>
            <a:ext cx="455612" cy="460375"/>
          </a:xfrm>
          <a:custGeom>
            <a:avLst/>
            <a:gdLst>
              <a:gd name="T0" fmla="*/ 227806 w 58"/>
              <a:gd name="T1" fmla="*/ 460375 h 58"/>
              <a:gd name="T2" fmla="*/ 47132 w 58"/>
              <a:gd name="T3" fmla="*/ 373063 h 58"/>
              <a:gd name="T4" fmla="*/ 54988 w 58"/>
              <a:gd name="T5" fmla="*/ 365125 h 58"/>
              <a:gd name="T6" fmla="*/ 94265 w 58"/>
              <a:gd name="T7" fmla="*/ 317500 h 58"/>
              <a:gd name="T8" fmla="*/ 102120 w 58"/>
              <a:gd name="T9" fmla="*/ 317500 h 58"/>
              <a:gd name="T10" fmla="*/ 109975 w 58"/>
              <a:gd name="T11" fmla="*/ 325438 h 58"/>
              <a:gd name="T12" fmla="*/ 227806 w 58"/>
              <a:gd name="T13" fmla="*/ 381000 h 58"/>
              <a:gd name="T14" fmla="*/ 377058 w 58"/>
              <a:gd name="T15" fmla="*/ 230188 h 58"/>
              <a:gd name="T16" fmla="*/ 227806 w 58"/>
              <a:gd name="T17" fmla="*/ 71438 h 58"/>
              <a:gd name="T18" fmla="*/ 125686 w 58"/>
              <a:gd name="T19" fmla="*/ 111125 h 58"/>
              <a:gd name="T20" fmla="*/ 164963 w 58"/>
              <a:gd name="T21" fmla="*/ 158750 h 58"/>
              <a:gd name="T22" fmla="*/ 164963 w 58"/>
              <a:gd name="T23" fmla="*/ 174625 h 58"/>
              <a:gd name="T24" fmla="*/ 149252 w 58"/>
              <a:gd name="T25" fmla="*/ 190500 h 58"/>
              <a:gd name="T26" fmla="*/ 15711 w 58"/>
              <a:gd name="T27" fmla="*/ 190500 h 58"/>
              <a:gd name="T28" fmla="*/ 0 w 58"/>
              <a:gd name="T29" fmla="*/ 166688 h 58"/>
              <a:gd name="T30" fmla="*/ 0 w 58"/>
              <a:gd name="T31" fmla="*/ 31750 h 58"/>
              <a:gd name="T32" fmla="*/ 7855 w 58"/>
              <a:gd name="T33" fmla="*/ 15875 h 58"/>
              <a:gd name="T34" fmla="*/ 31422 w 58"/>
              <a:gd name="T35" fmla="*/ 23813 h 58"/>
              <a:gd name="T36" fmla="*/ 70698 w 58"/>
              <a:gd name="T37" fmla="*/ 63500 h 58"/>
              <a:gd name="T38" fmla="*/ 227806 w 58"/>
              <a:gd name="T39" fmla="*/ 0 h 58"/>
              <a:gd name="T40" fmla="*/ 455612 w 58"/>
              <a:gd name="T41" fmla="*/ 230188 h 58"/>
              <a:gd name="T42" fmla="*/ 227806 w 58"/>
              <a:gd name="T43" fmla="*/ 460375 h 58"/>
              <a:gd name="T44" fmla="*/ 267083 w 58"/>
              <a:gd name="T45" fmla="*/ 277813 h 58"/>
              <a:gd name="T46" fmla="*/ 259228 w 58"/>
              <a:gd name="T47" fmla="*/ 285750 h 58"/>
              <a:gd name="T48" fmla="*/ 157108 w 58"/>
              <a:gd name="T49" fmla="*/ 285750 h 58"/>
              <a:gd name="T50" fmla="*/ 149252 w 58"/>
              <a:gd name="T51" fmla="*/ 277813 h 58"/>
              <a:gd name="T52" fmla="*/ 149252 w 58"/>
              <a:gd name="T53" fmla="*/ 254000 h 58"/>
              <a:gd name="T54" fmla="*/ 157108 w 58"/>
              <a:gd name="T55" fmla="*/ 246063 h 58"/>
              <a:gd name="T56" fmla="*/ 227806 w 58"/>
              <a:gd name="T57" fmla="*/ 246063 h 58"/>
              <a:gd name="T58" fmla="*/ 227806 w 58"/>
              <a:gd name="T59" fmla="*/ 142875 h 58"/>
              <a:gd name="T60" fmla="*/ 235661 w 58"/>
              <a:gd name="T61" fmla="*/ 134938 h 58"/>
              <a:gd name="T62" fmla="*/ 259228 w 58"/>
              <a:gd name="T63" fmla="*/ 134938 h 58"/>
              <a:gd name="T64" fmla="*/ 267083 w 58"/>
              <a:gd name="T65" fmla="*/ 142875 h 58"/>
              <a:gd name="T66" fmla="*/ 267083 w 58"/>
              <a:gd name="T67" fmla="*/ 277813 h 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 h="58">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rgbClr val="99CC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23" name="Oval 71">
            <a:extLst>
              <a:ext uri="{FF2B5EF4-FFF2-40B4-BE49-F238E27FC236}">
                <a16:creationId xmlns:a16="http://schemas.microsoft.com/office/drawing/2014/main" xmlns="" id="{1F93A225-DD82-438E-981B-E2986851876B}"/>
              </a:ext>
            </a:extLst>
          </p:cNvPr>
          <p:cNvSpPr/>
          <p:nvPr/>
        </p:nvSpPr>
        <p:spPr>
          <a:xfrm>
            <a:off x="4521200" y="2462213"/>
            <a:ext cx="2819400" cy="2819400"/>
          </a:xfrm>
          <a:prstGeom prst="ellipse">
            <a:avLst/>
          </a:prstGeom>
          <a:solidFill>
            <a:srgbClr val="99CC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p>
        </p:txBody>
      </p:sp>
      <p:grpSp>
        <p:nvGrpSpPr>
          <p:cNvPr id="7192" name="Group 72"/>
          <p:cNvGrpSpPr>
            <a:grpSpLocks/>
          </p:cNvGrpSpPr>
          <p:nvPr/>
        </p:nvGrpSpPr>
        <p:grpSpPr bwMode="auto">
          <a:xfrm>
            <a:off x="4873625" y="2814638"/>
            <a:ext cx="2114550" cy="2114550"/>
            <a:chOff x="1828800" y="2114550"/>
            <a:chExt cx="1828800" cy="1828800"/>
          </a:xfrm>
        </p:grpSpPr>
        <p:sp>
          <p:nvSpPr>
            <p:cNvPr id="37" name="Oval 73">
              <a:extLst>
                <a:ext uri="{FF2B5EF4-FFF2-40B4-BE49-F238E27FC236}">
                  <a16:creationId xmlns:a16="http://schemas.microsoft.com/office/drawing/2014/main" xmlns="" id="{1C688E74-6296-4FFD-9976-DF3BC150337C}"/>
                </a:ext>
              </a:extLst>
            </p:cNvPr>
            <p:cNvSpPr/>
            <p:nvPr/>
          </p:nvSpPr>
          <p:spPr>
            <a:xfrm>
              <a:off x="1828800" y="2114550"/>
              <a:ext cx="1828800" cy="18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p>
          </p:txBody>
        </p:sp>
        <p:grpSp>
          <p:nvGrpSpPr>
            <p:cNvPr id="7206" name="Group 74"/>
            <p:cNvGrpSpPr>
              <a:grpSpLocks/>
            </p:cNvGrpSpPr>
            <p:nvPr/>
          </p:nvGrpSpPr>
          <p:grpSpPr bwMode="auto">
            <a:xfrm>
              <a:off x="2057400" y="2343150"/>
              <a:ext cx="1371600" cy="1371600"/>
              <a:chOff x="2057400" y="2343150"/>
              <a:chExt cx="1371600" cy="1371600"/>
            </a:xfrm>
          </p:grpSpPr>
          <p:sp>
            <p:nvSpPr>
              <p:cNvPr id="39" name="Oval 75">
                <a:extLst>
                  <a:ext uri="{FF2B5EF4-FFF2-40B4-BE49-F238E27FC236}">
                    <a16:creationId xmlns:a16="http://schemas.microsoft.com/office/drawing/2014/main" xmlns="" id="{526C6DB9-FABE-4310-A130-8C60D8FAAF7A}"/>
                  </a:ext>
                </a:extLst>
              </p:cNvPr>
              <p:cNvSpPr/>
              <p:nvPr/>
            </p:nvSpPr>
            <p:spPr>
              <a:xfrm>
                <a:off x="2059459" y="2343836"/>
                <a:ext cx="1370227" cy="13716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a:p>
            </p:txBody>
          </p:sp>
          <p:sp>
            <p:nvSpPr>
              <p:cNvPr id="40" name="Freeform: Shape 76">
                <a:extLst>
                  <a:ext uri="{FF2B5EF4-FFF2-40B4-BE49-F238E27FC236}">
                    <a16:creationId xmlns:a16="http://schemas.microsoft.com/office/drawing/2014/main" xmlns="" id="{3182EBE0-0CE0-48B2-AAE8-935142C2BBF3}"/>
                  </a:ext>
                </a:extLst>
              </p:cNvPr>
              <p:cNvSpPr>
                <a:spLocks noChangeAspect="1"/>
              </p:cNvSpPr>
              <p:nvPr/>
            </p:nvSpPr>
            <p:spPr bwMode="auto">
              <a:xfrm>
                <a:off x="2454875" y="2740625"/>
                <a:ext cx="578022" cy="578021"/>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tx1">
                  <a:lumMod val="75000"/>
                  <a:lumOff val="25000"/>
                </a:schemeClr>
              </a:solidFill>
              <a:ln w="9525">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a:p>
            </p:txBody>
          </p:sp>
        </p:grpSp>
      </p:grpSp>
      <p:grpSp>
        <p:nvGrpSpPr>
          <p:cNvPr id="7193" name="Group 4"/>
          <p:cNvGrpSpPr>
            <a:grpSpLocks/>
          </p:cNvGrpSpPr>
          <p:nvPr/>
        </p:nvGrpSpPr>
        <p:grpSpPr bwMode="auto">
          <a:xfrm>
            <a:off x="443161" y="1920333"/>
            <a:ext cx="3330327" cy="799110"/>
            <a:chOff x="759615" y="1804027"/>
            <a:chExt cx="3331347" cy="798779"/>
          </a:xfrm>
        </p:grpSpPr>
        <p:sp>
          <p:nvSpPr>
            <p:cNvPr id="7203" name="TextBox 59"/>
            <p:cNvSpPr txBox="1">
              <a:spLocks noChangeArrowheads="1"/>
            </p:cNvSpPr>
            <p:nvPr/>
          </p:nvSpPr>
          <p:spPr bwMode="auto">
            <a:xfrm flipH="1">
              <a:off x="759615" y="1804027"/>
              <a:ext cx="3045521" cy="205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r" defTabSz="914400" eaLnBrk="1" hangingPunct="1">
                <a:spcBef>
                  <a:spcPct val="0"/>
                </a:spcBef>
                <a:buNone/>
              </a:pPr>
              <a:r>
                <a:rPr lang="zh-CN" altLang="en-US" sz="1600" b="1" dirty="0" smtClean="0">
                  <a:solidFill>
                    <a:srgbClr val="00A5C4"/>
                  </a:solidFill>
                  <a:latin typeface="微软雅黑" charset="-122"/>
                  <a:ea typeface="微软雅黑" charset="-122"/>
                </a:rPr>
                <a:t> </a:t>
              </a:r>
              <a:r>
                <a:rPr lang="en-US" altLang="zh-CN" sz="1600" b="1" dirty="0">
                  <a:solidFill>
                    <a:srgbClr val="00A5C4"/>
                  </a:solidFill>
                  <a:latin typeface="微软雅黑" charset="-122"/>
                  <a:ea typeface="微软雅黑" charset="-122"/>
                </a:rPr>
                <a:t> </a:t>
              </a:r>
              <a:r>
                <a:rPr lang="en-US" altLang="zh-CN" sz="1600" b="1" dirty="0" smtClean="0">
                  <a:solidFill>
                    <a:srgbClr val="00A5C4"/>
                  </a:solidFill>
                  <a:latin typeface="微软雅黑" charset="-122"/>
                  <a:ea typeface="微软雅黑" charset="-122"/>
                </a:rPr>
                <a:t>Keep the Customer Satisfied</a:t>
              </a:r>
              <a:endParaRPr lang="zh-CN" altLang="en-US" sz="1600" b="1" dirty="0">
                <a:solidFill>
                  <a:srgbClr val="00A5C4"/>
                </a:solidFill>
                <a:latin typeface="微软雅黑" charset="-122"/>
                <a:ea typeface="微软雅黑" charset="-122"/>
              </a:endParaRPr>
            </a:p>
          </p:txBody>
        </p:sp>
        <p:sp>
          <p:nvSpPr>
            <p:cNvPr id="7204" name="Rectangle 2"/>
            <p:cNvSpPr>
              <a:spLocks noChangeArrowheads="1"/>
            </p:cNvSpPr>
            <p:nvPr/>
          </p:nvSpPr>
          <p:spPr bwMode="auto">
            <a:xfrm>
              <a:off x="759615" y="2141141"/>
              <a:ext cx="33313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None/>
              </a:pPr>
              <a:r>
                <a:rPr lang="en-US" altLang="zh-CN" sz="1200" dirty="0">
                  <a:solidFill>
                    <a:srgbClr val="717171"/>
                  </a:solidFill>
                  <a:latin typeface="微软雅黑" charset="-122"/>
                  <a:ea typeface="微软雅黑" charset="-122"/>
                </a:rPr>
                <a:t>Provide</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accurate</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recommendations</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based</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on</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user</a:t>
              </a:r>
              <a:r>
                <a:rPr lang="zh-CN" altLang="en-US" sz="1200" dirty="0">
                  <a:solidFill>
                    <a:srgbClr val="717171"/>
                  </a:solidFill>
                  <a:latin typeface="微软雅黑" charset="-122"/>
                  <a:ea typeface="微软雅黑" charset="-122"/>
                </a:rPr>
                <a:t> </a:t>
              </a:r>
              <a:r>
                <a:rPr lang="en-US" altLang="zh-CN" sz="1200" dirty="0" err="1">
                  <a:solidFill>
                    <a:srgbClr val="717171"/>
                  </a:solidFill>
                  <a:latin typeface="微软雅黑" charset="-122"/>
                  <a:ea typeface="微软雅黑" charset="-122"/>
                </a:rPr>
                <a:t>clickthrough</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&amp;</a:t>
              </a:r>
              <a:r>
                <a:rPr lang="zh-CN" altLang="en-US" sz="1200" dirty="0">
                  <a:solidFill>
                    <a:srgbClr val="717171"/>
                  </a:solidFill>
                  <a:latin typeface="微软雅黑" charset="-122"/>
                  <a:ea typeface="微软雅黑" charset="-122"/>
                </a:rPr>
                <a:t> </a:t>
              </a:r>
              <a:r>
                <a:rPr lang="en-US" altLang="zh-CN" sz="1200" dirty="0">
                  <a:solidFill>
                    <a:srgbClr val="717171"/>
                  </a:solidFill>
                  <a:latin typeface="微软雅黑" charset="-122"/>
                  <a:ea typeface="微软雅黑" charset="-122"/>
                </a:rPr>
                <a:t>search </a:t>
              </a:r>
              <a:r>
                <a:rPr lang="en-US" altLang="zh-CN" sz="1200" dirty="0" smtClean="0">
                  <a:solidFill>
                    <a:srgbClr val="717171"/>
                  </a:solidFill>
                  <a:latin typeface="微软雅黑" charset="-122"/>
                  <a:ea typeface="微软雅黑" charset="-122"/>
                </a:rPr>
                <a:t>data. </a:t>
              </a:r>
              <a:r>
                <a:rPr lang="en-US" altLang="zh-CN" sz="1200" dirty="0" smtClean="0">
                  <a:solidFill>
                    <a:srgbClr val="717171"/>
                  </a:solidFill>
                  <a:latin typeface="微软雅黑" charset="-122"/>
                  <a:ea typeface="微软雅黑" charset="-122"/>
                </a:rPr>
                <a:t>Resolve</a:t>
              </a:r>
              <a:r>
                <a:rPr lang="zh-CN" altLang="en-US" sz="1200" dirty="0" smtClean="0">
                  <a:solidFill>
                    <a:srgbClr val="717171"/>
                  </a:solidFill>
                  <a:latin typeface="微软雅黑" charset="-122"/>
                  <a:ea typeface="微软雅黑" charset="-122"/>
                </a:rPr>
                <a:t> </a:t>
              </a:r>
              <a:r>
                <a:rPr lang="en-US" altLang="zh-CN" sz="1200" dirty="0" err="1" smtClean="0">
                  <a:solidFill>
                    <a:srgbClr val="717171"/>
                  </a:solidFill>
                  <a:latin typeface="微软雅黑" charset="-122"/>
                  <a:ea typeface="微软雅黑" charset="-122"/>
                </a:rPr>
                <a:t>users’pain</a:t>
              </a:r>
              <a:r>
                <a:rPr lang="zh-CN" altLang="en-US" sz="1200" dirty="0" smtClean="0">
                  <a:solidFill>
                    <a:srgbClr val="717171"/>
                  </a:solidFill>
                  <a:latin typeface="微软雅黑" charset="-122"/>
                  <a:ea typeface="微软雅黑" charset="-122"/>
                </a:rPr>
                <a:t> </a:t>
              </a:r>
              <a:r>
                <a:rPr lang="en-US" altLang="zh-CN" sz="1200" dirty="0" smtClean="0">
                  <a:solidFill>
                    <a:srgbClr val="717171"/>
                  </a:solidFill>
                  <a:latin typeface="微软雅黑" charset="-122"/>
                  <a:ea typeface="微软雅黑" charset="-122"/>
                </a:rPr>
                <a:t>points</a:t>
              </a:r>
              <a:endParaRPr lang="zh-CN" altLang="en-US" sz="1200" dirty="0">
                <a:solidFill>
                  <a:srgbClr val="717171"/>
                </a:solidFill>
                <a:latin typeface="微软雅黑" charset="-122"/>
                <a:ea typeface="微软雅黑" charset="-122"/>
              </a:endParaRPr>
            </a:p>
          </p:txBody>
        </p:sp>
      </p:grpSp>
      <p:grpSp>
        <p:nvGrpSpPr>
          <p:cNvPr id="7194" name="Group 38"/>
          <p:cNvGrpSpPr>
            <a:grpSpLocks/>
          </p:cNvGrpSpPr>
          <p:nvPr/>
        </p:nvGrpSpPr>
        <p:grpSpPr bwMode="auto">
          <a:xfrm>
            <a:off x="403225" y="4249738"/>
            <a:ext cx="3132138" cy="787400"/>
            <a:chOff x="719667" y="1744271"/>
            <a:chExt cx="2818676" cy="787075"/>
          </a:xfrm>
        </p:grpSpPr>
        <p:sp>
          <p:nvSpPr>
            <p:cNvPr id="7201" name="TextBox 39"/>
            <p:cNvSpPr txBox="1">
              <a:spLocks noChangeArrowheads="1"/>
            </p:cNvSpPr>
            <p:nvPr/>
          </p:nvSpPr>
          <p:spPr bwMode="auto">
            <a:xfrm flipH="1">
              <a:off x="1975198" y="1744271"/>
              <a:ext cx="1231106"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r" defTabSz="914400" eaLnBrk="1" hangingPunct="1">
                <a:spcBef>
                  <a:spcPct val="0"/>
                </a:spcBef>
                <a:buFontTx/>
                <a:buNone/>
              </a:pPr>
              <a:r>
                <a:rPr lang="en-US" altLang="zh-CN" sz="1600" b="1" dirty="0" smtClean="0">
                  <a:solidFill>
                    <a:srgbClr val="717171"/>
                  </a:solidFill>
                  <a:latin typeface="微软雅黑" charset="-122"/>
                  <a:ea typeface="微软雅黑" charset="-122"/>
                </a:rPr>
                <a:t>2C</a:t>
              </a:r>
              <a:r>
                <a:rPr lang="zh-CN" altLang="en-US" sz="1600" b="1" dirty="0" smtClean="0">
                  <a:solidFill>
                    <a:srgbClr val="717171"/>
                  </a:solidFill>
                  <a:latin typeface="微软雅黑" charset="-122"/>
                  <a:ea typeface="微软雅黑" charset="-122"/>
                </a:rPr>
                <a:t> </a:t>
              </a:r>
              <a:r>
                <a:rPr lang="en-US" altLang="zh-CN" sz="1600" b="1" dirty="0" smtClean="0">
                  <a:solidFill>
                    <a:srgbClr val="717171"/>
                  </a:solidFill>
                  <a:latin typeface="微软雅黑" charset="-122"/>
                  <a:ea typeface="微软雅黑" charset="-122"/>
                </a:rPr>
                <a:t>drives</a:t>
              </a:r>
              <a:r>
                <a:rPr lang="zh-CN" altLang="en-US" sz="1600" b="1" dirty="0" smtClean="0">
                  <a:solidFill>
                    <a:srgbClr val="717171"/>
                  </a:solidFill>
                  <a:latin typeface="微软雅黑" charset="-122"/>
                  <a:ea typeface="微软雅黑" charset="-122"/>
                </a:rPr>
                <a:t> </a:t>
              </a:r>
              <a:r>
                <a:rPr lang="en-US" altLang="zh-CN" sz="1600" b="1" dirty="0" smtClean="0">
                  <a:solidFill>
                    <a:srgbClr val="717171"/>
                  </a:solidFill>
                  <a:latin typeface="微软雅黑" charset="-122"/>
                  <a:ea typeface="微软雅黑" charset="-122"/>
                </a:rPr>
                <a:t>2B</a:t>
              </a:r>
              <a:endParaRPr lang="zh-CN" altLang="en-US" sz="1600" b="1" dirty="0">
                <a:solidFill>
                  <a:srgbClr val="717171"/>
                </a:solidFill>
                <a:latin typeface="微软雅黑" charset="-122"/>
                <a:ea typeface="微软雅黑" charset="-122"/>
              </a:endParaRPr>
            </a:p>
          </p:txBody>
        </p:sp>
        <p:sp>
          <p:nvSpPr>
            <p:cNvPr id="7202" name="Rectangle 40"/>
            <p:cNvSpPr>
              <a:spLocks noChangeArrowheads="1"/>
            </p:cNvSpPr>
            <p:nvPr/>
          </p:nvSpPr>
          <p:spPr bwMode="auto">
            <a:xfrm>
              <a:off x="719667" y="2069681"/>
              <a:ext cx="28186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r" defTabSz="914400" eaLnBrk="1" hangingPunct="1">
                <a:lnSpc>
                  <a:spcPct val="120000"/>
                </a:lnSpc>
                <a:spcBef>
                  <a:spcPct val="0"/>
                </a:spcBef>
                <a:buFontTx/>
                <a:buNone/>
              </a:pPr>
              <a:r>
                <a:rPr lang="en-US" altLang="zh-CN" sz="1400" dirty="0" smtClean="0">
                  <a:solidFill>
                    <a:srgbClr val="717171"/>
                  </a:solidFill>
                  <a:latin typeface="微软雅黑" charset="-122"/>
                  <a:ea typeface="微软雅黑" charset="-122"/>
                </a:rPr>
                <a:t>User </a:t>
              </a:r>
              <a:r>
                <a:rPr lang="en-US" altLang="zh-CN" sz="1400" dirty="0" smtClean="0">
                  <a:solidFill>
                    <a:srgbClr val="717171"/>
                  </a:solidFill>
                  <a:latin typeface="微软雅黑" charset="-122"/>
                  <a:ea typeface="微软雅黑" charset="-122"/>
                </a:rPr>
                <a:t>retention</a:t>
              </a:r>
              <a:r>
                <a:rPr lang="zh-CN" altLang="en-US" sz="1400" dirty="0" smtClean="0">
                  <a:solidFill>
                    <a:srgbClr val="717171"/>
                  </a:solidFill>
                  <a:latin typeface="微软雅黑" charset="-122"/>
                  <a:ea typeface="微软雅黑" charset="-122"/>
                </a:rPr>
                <a:t> </a:t>
              </a:r>
              <a:r>
                <a:rPr lang="en-US" altLang="zh-CN" sz="1400" dirty="0" smtClean="0">
                  <a:solidFill>
                    <a:srgbClr val="717171"/>
                  </a:solidFill>
                  <a:latin typeface="微软雅黑" charset="-122"/>
                  <a:ea typeface="微软雅黑" charset="-122"/>
                </a:rPr>
                <a:t>and maintain can </a:t>
              </a:r>
              <a:r>
                <a:rPr lang="en-US" altLang="zh-CN" sz="1400" dirty="0" smtClean="0">
                  <a:solidFill>
                    <a:srgbClr val="717171"/>
                  </a:solidFill>
                  <a:latin typeface="微软雅黑" charset="-122"/>
                  <a:ea typeface="微软雅黑" charset="-122"/>
                </a:rPr>
                <a:t>drives </a:t>
              </a:r>
              <a:r>
                <a:rPr lang="en-US" altLang="zh-CN" sz="1400" dirty="0">
                  <a:solidFill>
                    <a:srgbClr val="717171"/>
                  </a:solidFill>
                  <a:latin typeface="微软雅黑" charset="-122"/>
                  <a:ea typeface="微软雅黑" charset="-122"/>
                </a:rPr>
                <a:t>product network effects</a:t>
              </a:r>
              <a:endParaRPr lang="zh-CN" altLang="en-US" sz="1400" dirty="0">
                <a:solidFill>
                  <a:srgbClr val="717171"/>
                </a:solidFill>
                <a:latin typeface="微软雅黑" charset="-122"/>
                <a:ea typeface="微软雅黑" charset="-122"/>
              </a:endParaRPr>
            </a:p>
          </p:txBody>
        </p:sp>
      </p:grpSp>
      <p:grpSp>
        <p:nvGrpSpPr>
          <p:cNvPr id="7195" name="Group 41"/>
          <p:cNvGrpSpPr>
            <a:grpSpLocks/>
          </p:cNvGrpSpPr>
          <p:nvPr/>
        </p:nvGrpSpPr>
        <p:grpSpPr bwMode="auto">
          <a:xfrm>
            <a:off x="8236483" y="2119315"/>
            <a:ext cx="3836985" cy="1045643"/>
            <a:chOff x="611934" y="1744271"/>
            <a:chExt cx="3441430" cy="1047323"/>
          </a:xfrm>
        </p:grpSpPr>
        <p:sp>
          <p:nvSpPr>
            <p:cNvPr id="7199" name="TextBox 42"/>
            <p:cNvSpPr txBox="1">
              <a:spLocks noChangeArrowheads="1"/>
            </p:cNvSpPr>
            <p:nvPr/>
          </p:nvSpPr>
          <p:spPr bwMode="auto">
            <a:xfrm flipH="1">
              <a:off x="719667" y="1744271"/>
              <a:ext cx="123929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FontTx/>
                <a:buNone/>
              </a:pPr>
              <a:r>
                <a:rPr lang="en-US" altLang="zh-CN" sz="1600" b="1" dirty="0">
                  <a:solidFill>
                    <a:srgbClr val="717171"/>
                  </a:solidFill>
                  <a:latin typeface="微软雅黑" charset="-122"/>
                  <a:ea typeface="微软雅黑" charset="-122"/>
                </a:rPr>
                <a:t>User </a:t>
              </a:r>
              <a:r>
                <a:rPr lang="en-US" altLang="zh-CN" sz="1600" b="1" dirty="0" smtClean="0">
                  <a:solidFill>
                    <a:srgbClr val="717171"/>
                  </a:solidFill>
                  <a:latin typeface="微软雅黑" charset="-122"/>
                  <a:ea typeface="微软雅黑" charset="-122"/>
                </a:rPr>
                <a:t>Portrait</a:t>
              </a:r>
              <a:endParaRPr lang="zh-CN" altLang="en-US" sz="1600" b="1" dirty="0">
                <a:solidFill>
                  <a:srgbClr val="717171"/>
                </a:solidFill>
                <a:latin typeface="微软雅黑" charset="-122"/>
                <a:ea typeface="微软雅黑" charset="-122"/>
              </a:endParaRPr>
            </a:p>
          </p:txBody>
        </p:sp>
        <p:sp>
          <p:nvSpPr>
            <p:cNvPr id="7200" name="Rectangle 43"/>
            <p:cNvSpPr>
              <a:spLocks noChangeArrowheads="1"/>
            </p:cNvSpPr>
            <p:nvPr/>
          </p:nvSpPr>
          <p:spPr bwMode="auto">
            <a:xfrm>
              <a:off x="611934" y="2089830"/>
              <a:ext cx="3441430" cy="70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None/>
              </a:pPr>
              <a:r>
                <a:rPr lang="en-US" altLang="zh-CN" sz="1200" dirty="0">
                  <a:solidFill>
                    <a:srgbClr val="717171"/>
                  </a:solidFill>
                  <a:latin typeface="微软雅黑" charset="-122"/>
                  <a:ea typeface="微软雅黑" charset="-122"/>
                </a:rPr>
                <a:t>The information to be presented can be semantically defined to correlate with the user preferences</a:t>
              </a:r>
              <a:r>
                <a:rPr lang="en-US" altLang="zh-CN" sz="1200" dirty="0" smtClean="0">
                  <a:solidFill>
                    <a:srgbClr val="717171"/>
                  </a:solidFill>
                  <a:latin typeface="微软雅黑" charset="-122"/>
                  <a:ea typeface="微软雅黑" charset="-122"/>
                </a:rPr>
                <a:t>.</a:t>
              </a:r>
              <a:r>
                <a:rPr lang="zh-CN" altLang="en-US" sz="1200" dirty="0" smtClean="0">
                  <a:solidFill>
                    <a:srgbClr val="717171"/>
                  </a:solidFill>
                  <a:latin typeface="微软雅黑" charset="-122"/>
                  <a:ea typeface="微软雅黑" charset="-122"/>
                </a:rPr>
                <a:t>  </a:t>
              </a:r>
              <a:r>
                <a:rPr lang="en-US" altLang="zh-CN" sz="1200" dirty="0" smtClean="0">
                  <a:solidFill>
                    <a:srgbClr val="717171"/>
                  </a:solidFill>
                  <a:latin typeface="微软雅黑" charset="-122"/>
                  <a:ea typeface="微软雅黑" charset="-122"/>
                </a:rPr>
                <a:t>Recognize user identity, like, patent agent or IP engineer, then we can pinpoint potential customers</a:t>
              </a:r>
              <a:endParaRPr lang="en-US" altLang="zh-CN" sz="1200" dirty="0" smtClean="0">
                <a:solidFill>
                  <a:srgbClr val="717171"/>
                </a:solidFill>
                <a:latin typeface="微软雅黑" charset="-122"/>
                <a:ea typeface="微软雅黑" charset="-122"/>
              </a:endParaRPr>
            </a:p>
            <a:p>
              <a:pPr defTabSz="914400" eaLnBrk="1" hangingPunct="1">
                <a:lnSpc>
                  <a:spcPct val="120000"/>
                </a:lnSpc>
                <a:spcBef>
                  <a:spcPct val="0"/>
                </a:spcBef>
                <a:buFontTx/>
                <a:buNone/>
              </a:pPr>
              <a:endParaRPr lang="en-US" altLang="zh-CN" sz="1100" dirty="0">
                <a:solidFill>
                  <a:srgbClr val="717171"/>
                </a:solidFill>
                <a:latin typeface="微软雅黑" charset="-122"/>
                <a:ea typeface="微软雅黑" charset="-122"/>
              </a:endParaRPr>
            </a:p>
            <a:p>
              <a:pPr defTabSz="914400" eaLnBrk="1" hangingPunct="1">
                <a:lnSpc>
                  <a:spcPct val="120000"/>
                </a:lnSpc>
                <a:spcBef>
                  <a:spcPct val="0"/>
                </a:spcBef>
                <a:buFontTx/>
                <a:buNone/>
              </a:pPr>
              <a:endParaRPr lang="zh-CN" altLang="en-US" sz="1100" dirty="0">
                <a:solidFill>
                  <a:srgbClr val="717171"/>
                </a:solidFill>
                <a:latin typeface="微软雅黑" charset="-122"/>
                <a:ea typeface="微软雅黑" charset="-122"/>
              </a:endParaRPr>
            </a:p>
          </p:txBody>
        </p:sp>
      </p:grpSp>
      <p:grpSp>
        <p:nvGrpSpPr>
          <p:cNvPr id="7196" name="Group 78"/>
          <p:cNvGrpSpPr>
            <a:grpSpLocks/>
          </p:cNvGrpSpPr>
          <p:nvPr/>
        </p:nvGrpSpPr>
        <p:grpSpPr bwMode="auto">
          <a:xfrm>
            <a:off x="7526275" y="5160514"/>
            <a:ext cx="3652838" cy="928688"/>
            <a:chOff x="719667" y="1744271"/>
            <a:chExt cx="3653762" cy="929628"/>
          </a:xfrm>
        </p:grpSpPr>
        <p:sp>
          <p:nvSpPr>
            <p:cNvPr id="7197" name="TextBox 79"/>
            <p:cNvSpPr txBox="1">
              <a:spLocks noChangeArrowheads="1"/>
            </p:cNvSpPr>
            <p:nvPr/>
          </p:nvSpPr>
          <p:spPr bwMode="auto">
            <a:xfrm flipH="1">
              <a:off x="719667" y="1744271"/>
              <a:ext cx="36537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spcBef>
                  <a:spcPct val="0"/>
                </a:spcBef>
                <a:buNone/>
              </a:pPr>
              <a:r>
                <a:rPr lang="en-US" altLang="zh-CN" sz="1600" b="1" dirty="0">
                  <a:solidFill>
                    <a:srgbClr val="99CC00"/>
                  </a:solidFill>
                  <a:latin typeface="微软雅黑" charset="-122"/>
                  <a:ea typeface="微软雅黑" charset="-122"/>
                </a:rPr>
                <a:t>Growth </a:t>
              </a:r>
              <a:r>
                <a:rPr lang="en-US" altLang="zh-CN" sz="1600" b="1" dirty="0" smtClean="0">
                  <a:solidFill>
                    <a:srgbClr val="99CC00"/>
                  </a:solidFill>
                  <a:latin typeface="微软雅黑" charset="-122"/>
                  <a:ea typeface="微软雅黑" charset="-122"/>
                </a:rPr>
                <a:t>hacker</a:t>
              </a:r>
              <a:endParaRPr lang="en-US" altLang="zh-CN" sz="1600" b="1" dirty="0">
                <a:solidFill>
                  <a:srgbClr val="99CC00"/>
                </a:solidFill>
                <a:latin typeface="微软雅黑" charset="-122"/>
                <a:ea typeface="微软雅黑" charset="-122"/>
              </a:endParaRPr>
            </a:p>
          </p:txBody>
        </p:sp>
        <p:sp>
          <p:nvSpPr>
            <p:cNvPr id="7198" name="Rectangle 80"/>
            <p:cNvSpPr>
              <a:spLocks noChangeArrowheads="1"/>
            </p:cNvSpPr>
            <p:nvPr/>
          </p:nvSpPr>
          <p:spPr bwMode="auto">
            <a:xfrm>
              <a:off x="719667" y="2069681"/>
              <a:ext cx="3653762" cy="604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defTabSz="914400" eaLnBrk="1" hangingPunct="1">
                <a:lnSpc>
                  <a:spcPct val="120000"/>
                </a:lnSpc>
                <a:spcBef>
                  <a:spcPct val="0"/>
                </a:spcBef>
                <a:buNone/>
              </a:pPr>
              <a:r>
                <a:rPr lang="en-US" altLang="zh-CN" sz="1200" b="1" dirty="0" smtClean="0">
                  <a:solidFill>
                    <a:srgbClr val="717171"/>
                  </a:solidFill>
                  <a:latin typeface="微软雅黑" charset="-122"/>
                  <a:ea typeface="微软雅黑" charset="-122"/>
                </a:rPr>
                <a:t>Positive </a:t>
              </a:r>
              <a:r>
                <a:rPr lang="en-US" altLang="zh-CN" sz="1200" b="1" dirty="0">
                  <a:solidFill>
                    <a:srgbClr val="717171"/>
                  </a:solidFill>
                  <a:latin typeface="微软雅黑" charset="-122"/>
                  <a:ea typeface="微软雅黑" charset="-122"/>
                </a:rPr>
                <a:t>feedback </a:t>
              </a:r>
              <a:r>
                <a:rPr lang="en-US" altLang="zh-CN" sz="1200" b="1" dirty="0" smtClean="0">
                  <a:solidFill>
                    <a:srgbClr val="717171"/>
                  </a:solidFill>
                  <a:latin typeface="微软雅黑" charset="-122"/>
                  <a:ea typeface="微软雅黑" charset="-122"/>
                </a:rPr>
                <a:t>loop</a:t>
              </a:r>
              <a:r>
                <a:rPr lang="zh-CN" altLang="en-US" sz="1200" b="1" dirty="0" smtClean="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system</a:t>
              </a:r>
              <a:endParaRPr lang="en-US" altLang="zh-CN" sz="1200" b="1" dirty="0">
                <a:solidFill>
                  <a:srgbClr val="717171"/>
                </a:solidFill>
                <a:latin typeface="微软雅黑" charset="-122"/>
                <a:ea typeface="微软雅黑" charset="-122"/>
              </a:endParaRPr>
            </a:p>
            <a:p>
              <a:pPr defTabSz="914400" eaLnBrk="1" hangingPunct="1">
                <a:lnSpc>
                  <a:spcPct val="120000"/>
                </a:lnSpc>
                <a:spcBef>
                  <a:spcPct val="0"/>
                </a:spcBef>
                <a:buFontTx/>
                <a:buNone/>
              </a:pPr>
              <a:r>
                <a:rPr lang="en-US" altLang="zh-CN" sz="1200" b="1" dirty="0" smtClean="0">
                  <a:solidFill>
                    <a:srgbClr val="717171"/>
                  </a:solidFill>
                  <a:latin typeface="微软雅黑" charset="-122"/>
                  <a:ea typeface="微软雅黑" charset="-122"/>
                </a:rPr>
                <a:t>Move</a:t>
              </a:r>
              <a:r>
                <a:rPr lang="zh-CN" altLang="en-US" sz="1200" b="1" dirty="0" smtClean="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forward</a:t>
              </a:r>
              <a:r>
                <a:rPr lang="zh-CN" altLang="en-US" sz="1200" b="1" dirty="0" smtClean="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to:</a:t>
              </a:r>
              <a:endParaRPr lang="en-US" altLang="zh-CN" sz="1200" b="1" dirty="0">
                <a:solidFill>
                  <a:srgbClr val="717171"/>
                </a:solidFill>
                <a:latin typeface="微软雅黑" charset="-122"/>
                <a:ea typeface="微软雅黑" charset="-122"/>
              </a:endParaRPr>
            </a:p>
            <a:p>
              <a:pPr defTabSz="914400" eaLnBrk="1" hangingPunct="1">
                <a:lnSpc>
                  <a:spcPct val="120000"/>
                </a:lnSpc>
                <a:spcBef>
                  <a:spcPct val="0"/>
                </a:spcBef>
                <a:buFontTx/>
                <a:buNone/>
              </a:pPr>
              <a:r>
                <a:rPr lang="en-US" altLang="zh-CN" sz="1200" b="1" dirty="0" smtClean="0">
                  <a:solidFill>
                    <a:srgbClr val="717171"/>
                  </a:solidFill>
                  <a:latin typeface="微软雅黑" charset="-122"/>
                  <a:ea typeface="微软雅黑" charset="-122"/>
                </a:rPr>
                <a:t>User </a:t>
              </a:r>
              <a:r>
                <a:rPr lang="mr-IN" altLang="zh-CN" sz="1200" b="1" dirty="0">
                  <a:solidFill>
                    <a:srgbClr val="717171"/>
                  </a:solidFill>
                  <a:latin typeface="微软雅黑" charset="-122"/>
                  <a:ea typeface="微软雅黑" charset="-122"/>
                </a:rPr>
                <a:t>–</a:t>
              </a:r>
              <a:r>
                <a:rPr lang="en-US" altLang="zh-CN" sz="1200" b="1" dirty="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User </a:t>
              </a:r>
              <a:r>
                <a:rPr lang="mr-IN" altLang="zh-CN" sz="1200" b="1" dirty="0">
                  <a:solidFill>
                    <a:srgbClr val="717171"/>
                  </a:solidFill>
                  <a:latin typeface="微软雅黑" charset="-122"/>
                  <a:ea typeface="微软雅黑" charset="-122"/>
                </a:rPr>
                <a:t>–</a:t>
              </a:r>
              <a:r>
                <a:rPr lang="en-US" altLang="zh-CN" sz="1200" b="1" dirty="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Patent(Collaborate</a:t>
              </a:r>
              <a:r>
                <a:rPr lang="zh-CN" altLang="en-US" sz="1200" b="1" dirty="0" smtClean="0">
                  <a:solidFill>
                    <a:srgbClr val="717171"/>
                  </a:solidFill>
                  <a:latin typeface="微软雅黑" charset="-122"/>
                  <a:ea typeface="微软雅黑" charset="-122"/>
                </a:rPr>
                <a:t> </a:t>
              </a:r>
              <a:r>
                <a:rPr lang="en-US" altLang="zh-CN" sz="1200" b="1" dirty="0" smtClean="0">
                  <a:solidFill>
                    <a:srgbClr val="717171"/>
                  </a:solidFill>
                  <a:latin typeface="微软雅黑" charset="-122"/>
                  <a:ea typeface="微软雅黑" charset="-122"/>
                </a:rPr>
                <a:t>Filtering)</a:t>
              </a:r>
              <a:endParaRPr lang="zh-CN" altLang="en-US" sz="1200" b="1" dirty="0">
                <a:solidFill>
                  <a:srgbClr val="717171"/>
                </a:solidFill>
                <a:latin typeface="微软雅黑" charset="-122"/>
                <a:ea typeface="微软雅黑" charset="-122"/>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_2">
  <a:themeElements>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_2">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3068</TotalTime>
  <Pages>0</Pages>
  <Words>537</Words>
  <Characters>0</Characters>
  <Application>Microsoft Macintosh PowerPoint</Application>
  <DocSecurity>0</DocSecurity>
  <PresentationFormat>宽屏</PresentationFormat>
  <Lines>0</Lines>
  <Paragraphs>158</Paragraphs>
  <Slides>10</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10</vt:i4>
      </vt:variant>
    </vt:vector>
  </HeadingPairs>
  <TitlesOfParts>
    <vt:vector size="18" baseType="lpstr">
      <vt:lpstr>Calibri</vt:lpstr>
      <vt:lpstr>Calibri Light</vt:lpstr>
      <vt:lpstr>Microsoft YaHei</vt:lpstr>
      <vt:lpstr>Wingdings</vt:lpstr>
      <vt:lpstr>宋体</vt:lpstr>
      <vt:lpstr>微软雅黑</vt:lpstr>
      <vt:lpstr>Arial</vt:lpstr>
      <vt:lpstr>自定义设计方案_2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CharactersWithSpaces>0</CharactersWithSpaces>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PatSnap智慧芽</dc:title>
  <dc:subject/>
  <dc:creator>benson wang</dc:creator>
  <cp:keywords/>
  <dc:description/>
  <cp:lastModifiedBy>Yixin Wang</cp:lastModifiedBy>
  <cp:revision>293</cp:revision>
  <dcterms:created xsi:type="dcterms:W3CDTF">2011-09-20T23:46:00Z</dcterms:created>
  <dcterms:modified xsi:type="dcterms:W3CDTF">2018-05-28T06:32:52Z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2052-8.1.0.3442</vt:lpwstr>
  </property>
</Properties>
</file>